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7"/>
  </p:notesMasterIdLst>
  <p:sldIdLst>
    <p:sldId id="274" r:id="rId2"/>
    <p:sldId id="435" r:id="rId3"/>
    <p:sldId id="449" r:id="rId4"/>
    <p:sldId id="450" r:id="rId5"/>
    <p:sldId id="432" r:id="rId6"/>
    <p:sldId id="436" r:id="rId7"/>
    <p:sldId id="437" r:id="rId8"/>
    <p:sldId id="438" r:id="rId9"/>
    <p:sldId id="439" r:id="rId10"/>
    <p:sldId id="440" r:id="rId11"/>
    <p:sldId id="452" r:id="rId12"/>
    <p:sldId id="444" r:id="rId13"/>
    <p:sldId id="461" r:id="rId14"/>
    <p:sldId id="445" r:id="rId15"/>
    <p:sldId id="451" r:id="rId16"/>
    <p:sldId id="462" r:id="rId17"/>
    <p:sldId id="446" r:id="rId18"/>
    <p:sldId id="448" r:id="rId19"/>
    <p:sldId id="463" r:id="rId20"/>
    <p:sldId id="433" r:id="rId21"/>
    <p:sldId id="442" r:id="rId22"/>
    <p:sldId id="441" r:id="rId23"/>
    <p:sldId id="453" r:id="rId24"/>
    <p:sldId id="434" r:id="rId25"/>
    <p:sldId id="460" r:id="rId26"/>
  </p:sldIdLst>
  <p:sldSz cx="9144000" cy="5143500" type="screen16x9"/>
  <p:notesSz cx="6858000" cy="9144000"/>
  <p:embeddedFontLst>
    <p:embeddedFont>
      <p:font typeface="Chelsea Market" panose="020B0604020202020204" charset="0"/>
      <p:regular r:id="rId28"/>
    </p:embeddedFont>
    <p:embeddedFont>
      <p:font typeface="Comfortaa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lgorithms/Instructions" id="{2E98B38F-7BF3-437C-AE8A-D4AB700E1BDB}">
          <p14:sldIdLst>
            <p14:sldId id="274"/>
            <p14:sldId id="435"/>
            <p14:sldId id="449"/>
            <p14:sldId id="450"/>
            <p14:sldId id="432"/>
            <p14:sldId id="436"/>
            <p14:sldId id="437"/>
            <p14:sldId id="438"/>
            <p14:sldId id="439"/>
            <p14:sldId id="440"/>
            <p14:sldId id="452"/>
            <p14:sldId id="444"/>
            <p14:sldId id="461"/>
            <p14:sldId id="445"/>
            <p14:sldId id="451"/>
            <p14:sldId id="462"/>
            <p14:sldId id="446"/>
            <p14:sldId id="448"/>
            <p14:sldId id="463"/>
            <p14:sldId id="433"/>
            <p14:sldId id="442"/>
            <p14:sldId id="441"/>
            <p14:sldId id="453"/>
            <p14:sldId id="434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2BA"/>
    <a:srgbClr val="F5453C"/>
    <a:srgbClr val="9FC5E8"/>
    <a:srgbClr val="0000FF"/>
    <a:srgbClr val="CAA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5F2A2A-C004-4543-843D-8B6C95B0CA44}">
  <a:tblStyle styleId="{055F2A2A-C004-4543-843D-8B6C95B0CA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1CBBD1-23F9-4601-91E6-EF2DE4CC75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93317" autoAdjust="0"/>
  </p:normalViewPr>
  <p:slideViewPr>
    <p:cSldViewPr snapToGrid="0">
      <p:cViewPr varScale="1">
        <p:scale>
          <a:sx n="106" d="100"/>
          <a:sy n="106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a4d55df0e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a4d55df0e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a1f775d7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a1f775d7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81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94cd1879bf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94cd1879bf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629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9215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a8a5e9d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a8a5e9d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806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51998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94cd1879bf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94cd1879bf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453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a8a5e9d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a8a5e9d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348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58908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15953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0388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a0b5cf39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9a0b5cf39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69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a0b5cf39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9a0b5cf39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266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a0b5cf39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9a0b5cf39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151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a8a5e9d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a8a5e9d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519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a8a5e9d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a8a5e9d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664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94cd1879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94cd1879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24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9a0b5cf39d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9a0b5cf39d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206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94cd1879bf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94cd1879bf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03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a8a5e9d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a8a5e9d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38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8a5e9d08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8a5e9d08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28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a8a5e9d08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a8a5e9d08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77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8a5e9d08b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8a5e9d08b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478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8a5e9d08b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8a5e9d08b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8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857250" y="2252170"/>
            <a:ext cx="3464400" cy="8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2362275" y="3140425"/>
            <a:ext cx="1959900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2465325" y="976945"/>
            <a:ext cx="1753800" cy="88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6000" b="1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8" name="Google Shape;28;p3"/>
          <p:cNvGrpSpPr/>
          <p:nvPr/>
        </p:nvGrpSpPr>
        <p:grpSpPr>
          <a:xfrm>
            <a:off x="-414689" y="-221620"/>
            <a:ext cx="1959917" cy="1955651"/>
            <a:chOff x="154500" y="-608250"/>
            <a:chExt cx="1676002" cy="1672354"/>
          </a:xfrm>
        </p:grpSpPr>
        <p:sp>
          <p:nvSpPr>
            <p:cNvPr id="29" name="Google Shape;29;p3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31;p3"/>
          <p:cNvGrpSpPr/>
          <p:nvPr/>
        </p:nvGrpSpPr>
        <p:grpSpPr>
          <a:xfrm rot="-1989337">
            <a:off x="-276118" y="3819466"/>
            <a:ext cx="1494937" cy="1494937"/>
            <a:chOff x="4203772" y="3308338"/>
            <a:chExt cx="1344300" cy="1344300"/>
          </a:xfrm>
        </p:grpSpPr>
        <p:sp>
          <p:nvSpPr>
            <p:cNvPr id="32" name="Google Shape;32;p3"/>
            <p:cNvSpPr/>
            <p:nvPr/>
          </p:nvSpPr>
          <p:spPr>
            <a:xfrm rot="-1517647">
              <a:off x="4504508" y="3609073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 rot="-1517647">
              <a:off x="4352108" y="3456673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/>
          <p:nvPr/>
        </p:nvSpPr>
        <p:spPr>
          <a:xfrm>
            <a:off x="6243877" y="-619754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23"/>
          <p:cNvSpPr/>
          <p:nvPr/>
        </p:nvSpPr>
        <p:spPr>
          <a:xfrm rot="10800000">
            <a:off x="7984243" y="-508281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7" name="Google Shape;257;p23"/>
          <p:cNvGrpSpPr/>
          <p:nvPr/>
        </p:nvGrpSpPr>
        <p:grpSpPr>
          <a:xfrm rot="10800000">
            <a:off x="6801882" y="3839159"/>
            <a:ext cx="1676002" cy="1672354"/>
            <a:chOff x="916500" y="-836850"/>
            <a:chExt cx="1676002" cy="1672354"/>
          </a:xfrm>
        </p:grpSpPr>
        <p:sp>
          <p:nvSpPr>
            <p:cNvPr id="258" name="Google Shape;258;p23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0" name="Google Shape;260;p23"/>
          <p:cNvGrpSpPr/>
          <p:nvPr/>
        </p:nvGrpSpPr>
        <p:grpSpPr>
          <a:xfrm rot="10800000">
            <a:off x="-526875" y="3191501"/>
            <a:ext cx="1344300" cy="1344300"/>
            <a:chOff x="6900560" y="862613"/>
            <a:chExt cx="1344300" cy="1344300"/>
          </a:xfrm>
        </p:grpSpPr>
        <p:sp>
          <p:nvSpPr>
            <p:cNvPr id="261" name="Google Shape;261;p23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3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3" name="Google Shape;263;p23"/>
          <p:cNvGrpSpPr/>
          <p:nvPr/>
        </p:nvGrpSpPr>
        <p:grpSpPr>
          <a:xfrm rot="10800000">
            <a:off x="-135957" y="107098"/>
            <a:ext cx="1335829" cy="1129707"/>
            <a:chOff x="6365712" y="4428458"/>
            <a:chExt cx="1335829" cy="1129707"/>
          </a:xfrm>
        </p:grpSpPr>
        <p:sp>
          <p:nvSpPr>
            <p:cNvPr id="264" name="Google Shape;264;p23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3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17297" y="1389600"/>
            <a:ext cx="3630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4210250" y="3869825"/>
            <a:ext cx="1676002" cy="1672354"/>
            <a:chOff x="154500" y="-608250"/>
            <a:chExt cx="1676002" cy="1672354"/>
          </a:xfrm>
        </p:grpSpPr>
        <p:sp>
          <p:nvSpPr>
            <p:cNvPr id="62" name="Google Shape;62;p7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" name="Google Shape;64;p7"/>
          <p:cNvSpPr/>
          <p:nvPr/>
        </p:nvSpPr>
        <p:spPr>
          <a:xfrm rot="10800000">
            <a:off x="-1680923" y="2428246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" name="Google Shape;65;p7"/>
          <p:cNvGrpSpPr/>
          <p:nvPr/>
        </p:nvGrpSpPr>
        <p:grpSpPr>
          <a:xfrm>
            <a:off x="-1111100" y="755900"/>
            <a:ext cx="1676002" cy="1672354"/>
            <a:chOff x="7218825" y="4056675"/>
            <a:chExt cx="1676002" cy="1672354"/>
          </a:xfrm>
        </p:grpSpPr>
        <p:sp>
          <p:nvSpPr>
            <p:cNvPr id="66" name="Google Shape;66;p7"/>
            <p:cNvSpPr/>
            <p:nvPr/>
          </p:nvSpPr>
          <p:spPr>
            <a:xfrm>
              <a:off x="7432627" y="4266829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7218825" y="4056675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 rot="2417412" flipH="1">
            <a:off x="621524" y="-2724014"/>
            <a:ext cx="8072463" cy="9315144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8"/>
          <p:cNvSpPr/>
          <p:nvPr/>
        </p:nvSpPr>
        <p:spPr>
          <a:xfrm>
            <a:off x="6659164" y="308244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71;p8"/>
          <p:cNvGrpSpPr/>
          <p:nvPr/>
        </p:nvGrpSpPr>
        <p:grpSpPr>
          <a:xfrm>
            <a:off x="389375" y="-78953"/>
            <a:ext cx="1926900" cy="1922706"/>
            <a:chOff x="916500" y="-836850"/>
            <a:chExt cx="1676002" cy="1672354"/>
          </a:xfrm>
        </p:grpSpPr>
        <p:sp>
          <p:nvSpPr>
            <p:cNvPr id="72" name="Google Shape;72;p8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6900560" y="862613"/>
            <a:ext cx="1344300" cy="1344300"/>
            <a:chOff x="6900560" y="862613"/>
            <a:chExt cx="1344300" cy="1344300"/>
          </a:xfrm>
        </p:grpSpPr>
        <p:sp>
          <p:nvSpPr>
            <p:cNvPr id="75" name="Google Shape;75;p8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8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80681" y="3314625"/>
            <a:ext cx="1885790" cy="1594808"/>
            <a:chOff x="6365712" y="4428458"/>
            <a:chExt cx="1335829" cy="1129707"/>
          </a:xfrm>
        </p:grpSpPr>
        <p:sp>
          <p:nvSpPr>
            <p:cNvPr id="78" name="Google Shape;78;p8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1775100" y="539500"/>
            <a:ext cx="5593800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7357711" y="-221620"/>
            <a:ext cx="1959917" cy="1955651"/>
            <a:chOff x="154500" y="-608250"/>
            <a:chExt cx="1676002" cy="1672354"/>
          </a:xfrm>
        </p:grpSpPr>
        <p:sp>
          <p:nvSpPr>
            <p:cNvPr id="85" name="Google Shape;85;p9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" name="Google Shape;87;p9"/>
          <p:cNvGrpSpPr/>
          <p:nvPr/>
        </p:nvGrpSpPr>
        <p:grpSpPr>
          <a:xfrm rot="-1989337">
            <a:off x="7496282" y="3819466"/>
            <a:ext cx="1494937" cy="1494937"/>
            <a:chOff x="4203772" y="3308338"/>
            <a:chExt cx="1344300" cy="1344300"/>
          </a:xfrm>
        </p:grpSpPr>
        <p:sp>
          <p:nvSpPr>
            <p:cNvPr id="88" name="Google Shape;88;p9"/>
            <p:cNvSpPr/>
            <p:nvPr/>
          </p:nvSpPr>
          <p:spPr>
            <a:xfrm rot="-1517647">
              <a:off x="4504508" y="3609073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9"/>
            <p:cNvSpPr/>
            <p:nvPr/>
          </p:nvSpPr>
          <p:spPr>
            <a:xfrm rot="-1517647">
              <a:off x="4352108" y="3456673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accent4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8" name="Google Shape;188;p17"/>
          <p:cNvSpPr/>
          <p:nvPr/>
        </p:nvSpPr>
        <p:spPr>
          <a:xfrm rot="10800000">
            <a:off x="-1680923" y="2428246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17"/>
          <p:cNvSpPr/>
          <p:nvPr/>
        </p:nvSpPr>
        <p:spPr>
          <a:xfrm rot="10800000" flipH="1">
            <a:off x="6243877" y="2580646"/>
            <a:ext cx="4358006" cy="3906512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0" name="Google Shape;190;p17"/>
          <p:cNvGrpSpPr/>
          <p:nvPr/>
        </p:nvGrpSpPr>
        <p:grpSpPr>
          <a:xfrm>
            <a:off x="7936425" y="-359275"/>
            <a:ext cx="1676002" cy="1672354"/>
            <a:chOff x="154500" y="-608250"/>
            <a:chExt cx="1676002" cy="1672354"/>
          </a:xfrm>
        </p:grpSpPr>
        <p:sp>
          <p:nvSpPr>
            <p:cNvPr id="191" name="Google Shape;191;p17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rgbClr val="FEC93D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 rot="1344303">
            <a:off x="4497154" y="-2354759"/>
            <a:ext cx="5543549" cy="4939611"/>
          </a:xfrm>
          <a:custGeom>
            <a:avLst/>
            <a:gdLst/>
            <a:ahLst/>
            <a:cxnLst/>
            <a:rect l="l" t="t" r="r" b="b"/>
            <a:pathLst>
              <a:path w="186655" h="166320" extrusionOk="0">
                <a:moveTo>
                  <a:pt x="142597" y="65485"/>
                </a:moveTo>
                <a:cubicBezTo>
                  <a:pt x="142597" y="65485"/>
                  <a:pt x="111581" y="16903"/>
                  <a:pt x="70119" y="8452"/>
                </a:cubicBezTo>
                <a:cubicBezTo>
                  <a:pt x="28679" y="0"/>
                  <a:pt x="1" y="41419"/>
                  <a:pt x="16624" y="77476"/>
                </a:cubicBezTo>
                <a:cubicBezTo>
                  <a:pt x="33226" y="113532"/>
                  <a:pt x="80544" y="86420"/>
                  <a:pt x="123057" y="142832"/>
                </a:cubicBezTo>
                <a:cubicBezTo>
                  <a:pt x="140752" y="166319"/>
                  <a:pt x="186654" y="144998"/>
                  <a:pt x="142597" y="65485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20"/>
          <p:cNvSpPr/>
          <p:nvPr/>
        </p:nvSpPr>
        <p:spPr>
          <a:xfrm rot="390638">
            <a:off x="-266607" y="2061145"/>
            <a:ext cx="4170635" cy="5841562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0"/>
          <p:cNvSpPr/>
          <p:nvPr/>
        </p:nvSpPr>
        <p:spPr>
          <a:xfrm>
            <a:off x="2180728" y="169802"/>
            <a:ext cx="4804864" cy="4803908"/>
          </a:xfrm>
          <a:custGeom>
            <a:avLst/>
            <a:gdLst/>
            <a:ahLst/>
            <a:cxnLst/>
            <a:rect l="l" t="t" r="r" b="b"/>
            <a:pathLst>
              <a:path w="115571" h="115548" extrusionOk="0">
                <a:moveTo>
                  <a:pt x="57785" y="0"/>
                </a:moveTo>
                <a:cubicBezTo>
                  <a:pt x="25869" y="0"/>
                  <a:pt x="0" y="25868"/>
                  <a:pt x="0" y="57763"/>
                </a:cubicBezTo>
                <a:cubicBezTo>
                  <a:pt x="0" y="89680"/>
                  <a:pt x="25869" y="115548"/>
                  <a:pt x="57785" y="115548"/>
                </a:cubicBezTo>
                <a:cubicBezTo>
                  <a:pt x="89681" y="115548"/>
                  <a:pt x="115570" y="89680"/>
                  <a:pt x="115570" y="57763"/>
                </a:cubicBezTo>
                <a:cubicBezTo>
                  <a:pt x="115570" y="25868"/>
                  <a:pt x="89681" y="0"/>
                  <a:pt x="57785" y="0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0"/>
          <p:cNvSpPr/>
          <p:nvPr/>
        </p:nvSpPr>
        <p:spPr>
          <a:xfrm>
            <a:off x="1935480" y="-64749"/>
            <a:ext cx="5273040" cy="5272999"/>
          </a:xfrm>
          <a:custGeom>
            <a:avLst/>
            <a:gdLst/>
            <a:ahLst/>
            <a:cxnLst/>
            <a:rect l="l" t="t" r="r" b="b"/>
            <a:pathLst>
              <a:path w="126832" h="126831" fill="none" extrusionOk="0">
                <a:moveTo>
                  <a:pt x="126832" y="63426"/>
                </a:moveTo>
                <a:cubicBezTo>
                  <a:pt x="126832" y="98431"/>
                  <a:pt x="98433" y="126830"/>
                  <a:pt x="63406" y="126830"/>
                </a:cubicBezTo>
                <a:cubicBezTo>
                  <a:pt x="28400" y="126830"/>
                  <a:pt x="1" y="98431"/>
                  <a:pt x="1" y="63426"/>
                </a:cubicBezTo>
                <a:cubicBezTo>
                  <a:pt x="1" y="28399"/>
                  <a:pt x="28400" y="21"/>
                  <a:pt x="63406" y="21"/>
                </a:cubicBezTo>
                <a:cubicBezTo>
                  <a:pt x="98433" y="0"/>
                  <a:pt x="126832" y="28399"/>
                  <a:pt x="126832" y="63426"/>
                </a:cubicBezTo>
                <a:close/>
              </a:path>
            </a:pathLst>
          </a:custGeom>
          <a:noFill/>
          <a:ln w="67025" cap="flat" cmpd="sng">
            <a:solidFill>
              <a:srgbClr val="FFFFFF"/>
            </a:solidFill>
            <a:prstDash val="solid"/>
            <a:miter lim="214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0"/>
          <p:cNvSpPr/>
          <p:nvPr/>
        </p:nvSpPr>
        <p:spPr>
          <a:xfrm>
            <a:off x="-930900" y="-968950"/>
            <a:ext cx="2445195" cy="2445137"/>
          </a:xfrm>
          <a:custGeom>
            <a:avLst/>
            <a:gdLst/>
            <a:ahLst/>
            <a:cxnLst/>
            <a:rect l="l" t="t" r="r" b="b"/>
            <a:pathLst>
              <a:path w="84470" h="84468" extrusionOk="0">
                <a:moveTo>
                  <a:pt x="42235" y="84468"/>
                </a:moveTo>
                <a:cubicBezTo>
                  <a:pt x="18941" y="84468"/>
                  <a:pt x="1" y="65528"/>
                  <a:pt x="1" y="42234"/>
                </a:cubicBezTo>
                <a:cubicBezTo>
                  <a:pt x="1" y="18962"/>
                  <a:pt x="18941" y="0"/>
                  <a:pt x="42235" y="0"/>
                </a:cubicBezTo>
                <a:cubicBezTo>
                  <a:pt x="65508" y="0"/>
                  <a:pt x="84469" y="18962"/>
                  <a:pt x="84469" y="42234"/>
                </a:cubicBezTo>
                <a:cubicBezTo>
                  <a:pt x="84469" y="65528"/>
                  <a:pt x="65508" y="84468"/>
                  <a:pt x="42235" y="84468"/>
                </a:cubicBezTo>
                <a:close/>
                <a:moveTo>
                  <a:pt x="42235" y="4462"/>
                </a:moveTo>
                <a:cubicBezTo>
                  <a:pt x="21408" y="4462"/>
                  <a:pt x="4462" y="21407"/>
                  <a:pt x="4462" y="42234"/>
                </a:cubicBezTo>
                <a:cubicBezTo>
                  <a:pt x="4462" y="63061"/>
                  <a:pt x="21408" y="80006"/>
                  <a:pt x="42235" y="80006"/>
                </a:cubicBezTo>
                <a:cubicBezTo>
                  <a:pt x="63062" y="80006"/>
                  <a:pt x="80008" y="63061"/>
                  <a:pt x="80008" y="42234"/>
                </a:cubicBezTo>
                <a:cubicBezTo>
                  <a:pt x="80008" y="21407"/>
                  <a:pt x="63062" y="4462"/>
                  <a:pt x="42235" y="4462"/>
                </a:cubicBezTo>
                <a:close/>
                <a:moveTo>
                  <a:pt x="42235" y="76103"/>
                </a:moveTo>
                <a:cubicBezTo>
                  <a:pt x="23531" y="76081"/>
                  <a:pt x="8388" y="60938"/>
                  <a:pt x="8366" y="42234"/>
                </a:cubicBezTo>
                <a:cubicBezTo>
                  <a:pt x="8388" y="23530"/>
                  <a:pt x="23531" y="8387"/>
                  <a:pt x="42235" y="8366"/>
                </a:cubicBezTo>
                <a:cubicBezTo>
                  <a:pt x="60939" y="8387"/>
                  <a:pt x="76082" y="23530"/>
                  <a:pt x="76104" y="42234"/>
                </a:cubicBezTo>
                <a:cubicBezTo>
                  <a:pt x="76082" y="60938"/>
                  <a:pt x="60939" y="76081"/>
                  <a:pt x="42235" y="76103"/>
                </a:cubicBezTo>
                <a:close/>
                <a:moveTo>
                  <a:pt x="42235" y="12827"/>
                </a:moveTo>
                <a:cubicBezTo>
                  <a:pt x="25998" y="12848"/>
                  <a:pt x="12828" y="25997"/>
                  <a:pt x="12806" y="42234"/>
                </a:cubicBezTo>
                <a:cubicBezTo>
                  <a:pt x="12828" y="58471"/>
                  <a:pt x="25998" y="71641"/>
                  <a:pt x="42235" y="71663"/>
                </a:cubicBezTo>
                <a:cubicBezTo>
                  <a:pt x="58472" y="71641"/>
                  <a:pt x="71621" y="58471"/>
                  <a:pt x="71642" y="42234"/>
                </a:cubicBezTo>
                <a:cubicBezTo>
                  <a:pt x="71621" y="25997"/>
                  <a:pt x="58472" y="12848"/>
                  <a:pt x="42235" y="12827"/>
                </a:cubicBezTo>
                <a:close/>
                <a:moveTo>
                  <a:pt x="42235" y="67759"/>
                </a:moveTo>
                <a:cubicBezTo>
                  <a:pt x="28143" y="67737"/>
                  <a:pt x="16732" y="56326"/>
                  <a:pt x="16710" y="42234"/>
                </a:cubicBezTo>
                <a:cubicBezTo>
                  <a:pt x="16732" y="28163"/>
                  <a:pt x="28143" y="16731"/>
                  <a:pt x="42235" y="16731"/>
                </a:cubicBezTo>
                <a:cubicBezTo>
                  <a:pt x="56306" y="16731"/>
                  <a:pt x="67738" y="28163"/>
                  <a:pt x="67738" y="42234"/>
                </a:cubicBezTo>
                <a:cubicBezTo>
                  <a:pt x="67738" y="56326"/>
                  <a:pt x="56306" y="67737"/>
                  <a:pt x="42235" y="67759"/>
                </a:cubicBezTo>
                <a:close/>
                <a:moveTo>
                  <a:pt x="42235" y="21171"/>
                </a:moveTo>
                <a:cubicBezTo>
                  <a:pt x="30609" y="21192"/>
                  <a:pt x="21172" y="30609"/>
                  <a:pt x="21172" y="42234"/>
                </a:cubicBezTo>
                <a:cubicBezTo>
                  <a:pt x="21172" y="53860"/>
                  <a:pt x="30609" y="63297"/>
                  <a:pt x="42235" y="63297"/>
                </a:cubicBezTo>
                <a:cubicBezTo>
                  <a:pt x="53861" y="63297"/>
                  <a:pt x="63277" y="53860"/>
                  <a:pt x="63298" y="42234"/>
                </a:cubicBezTo>
                <a:cubicBezTo>
                  <a:pt x="63277" y="30609"/>
                  <a:pt x="53861" y="21192"/>
                  <a:pt x="42235" y="21171"/>
                </a:cubicBezTo>
                <a:close/>
                <a:moveTo>
                  <a:pt x="42235" y="59394"/>
                </a:moveTo>
                <a:cubicBezTo>
                  <a:pt x="32754" y="59394"/>
                  <a:pt x="25075" y="51715"/>
                  <a:pt x="25075" y="42234"/>
                </a:cubicBezTo>
                <a:cubicBezTo>
                  <a:pt x="25075" y="32775"/>
                  <a:pt x="32754" y="25096"/>
                  <a:pt x="42235" y="25075"/>
                </a:cubicBezTo>
                <a:cubicBezTo>
                  <a:pt x="51694" y="25096"/>
                  <a:pt x="59373" y="32775"/>
                  <a:pt x="59395" y="42234"/>
                </a:cubicBezTo>
                <a:cubicBezTo>
                  <a:pt x="59373" y="51715"/>
                  <a:pt x="51694" y="59394"/>
                  <a:pt x="42235" y="59394"/>
                </a:cubicBezTo>
                <a:close/>
                <a:moveTo>
                  <a:pt x="42235" y="29536"/>
                </a:moveTo>
                <a:cubicBezTo>
                  <a:pt x="35221" y="29536"/>
                  <a:pt x="29515" y="35220"/>
                  <a:pt x="29515" y="42234"/>
                </a:cubicBezTo>
                <a:cubicBezTo>
                  <a:pt x="29515" y="49248"/>
                  <a:pt x="35221" y="54954"/>
                  <a:pt x="42235" y="54954"/>
                </a:cubicBezTo>
                <a:cubicBezTo>
                  <a:pt x="49249" y="54954"/>
                  <a:pt x="54933" y="49248"/>
                  <a:pt x="54933" y="42234"/>
                </a:cubicBezTo>
                <a:cubicBezTo>
                  <a:pt x="54933" y="35220"/>
                  <a:pt x="49249" y="29536"/>
                  <a:pt x="42235" y="29536"/>
                </a:cubicBezTo>
                <a:close/>
                <a:moveTo>
                  <a:pt x="42235" y="51050"/>
                </a:moveTo>
                <a:cubicBezTo>
                  <a:pt x="37387" y="51028"/>
                  <a:pt x="33462" y="47082"/>
                  <a:pt x="33462" y="42234"/>
                </a:cubicBezTo>
                <a:cubicBezTo>
                  <a:pt x="33462" y="37387"/>
                  <a:pt x="37387" y="33461"/>
                  <a:pt x="42235" y="33440"/>
                </a:cubicBezTo>
                <a:cubicBezTo>
                  <a:pt x="47061" y="33461"/>
                  <a:pt x="50965" y="37408"/>
                  <a:pt x="50965" y="42234"/>
                </a:cubicBezTo>
                <a:cubicBezTo>
                  <a:pt x="50965" y="47082"/>
                  <a:pt x="47061" y="51007"/>
                  <a:pt x="42235" y="51050"/>
                </a:cubicBezTo>
                <a:close/>
                <a:moveTo>
                  <a:pt x="42235" y="37880"/>
                </a:moveTo>
                <a:cubicBezTo>
                  <a:pt x="38353" y="37880"/>
                  <a:pt x="36401" y="42577"/>
                  <a:pt x="39146" y="45323"/>
                </a:cubicBezTo>
                <a:cubicBezTo>
                  <a:pt x="41892" y="48047"/>
                  <a:pt x="46589" y="46116"/>
                  <a:pt x="46589" y="42234"/>
                </a:cubicBezTo>
                <a:cubicBezTo>
                  <a:pt x="46568" y="39832"/>
                  <a:pt x="44637" y="37901"/>
                  <a:pt x="42235" y="3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0"/>
          <p:cNvSpPr txBox="1">
            <a:spLocks noGrp="1"/>
          </p:cNvSpPr>
          <p:nvPr>
            <p:ph type="ctrTitle"/>
          </p:nvPr>
        </p:nvSpPr>
        <p:spPr>
          <a:xfrm>
            <a:off x="2009850" y="1058475"/>
            <a:ext cx="5124300" cy="9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17" name="Google Shape;217;p20"/>
          <p:cNvGrpSpPr/>
          <p:nvPr/>
        </p:nvGrpSpPr>
        <p:grpSpPr>
          <a:xfrm>
            <a:off x="7797625" y="4365050"/>
            <a:ext cx="1676002" cy="1672354"/>
            <a:chOff x="7797625" y="4365050"/>
            <a:chExt cx="1676002" cy="1672354"/>
          </a:xfrm>
        </p:grpSpPr>
        <p:sp>
          <p:nvSpPr>
            <p:cNvPr id="218" name="Google Shape;218;p20"/>
            <p:cNvSpPr/>
            <p:nvPr/>
          </p:nvSpPr>
          <p:spPr>
            <a:xfrm>
              <a:off x="8011427" y="4575204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7797625" y="43650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128724" y="1963666"/>
            <a:ext cx="1427095" cy="1247031"/>
            <a:chOff x="128724" y="1963666"/>
            <a:chExt cx="1427095" cy="1247031"/>
          </a:xfrm>
        </p:grpSpPr>
        <p:sp>
          <p:nvSpPr>
            <p:cNvPr id="221" name="Google Shape;221;p20"/>
            <p:cNvSpPr/>
            <p:nvPr/>
          </p:nvSpPr>
          <p:spPr>
            <a:xfrm rot="-3690175">
              <a:off x="501078" y="2155955"/>
              <a:ext cx="895383" cy="895383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0"/>
            <p:cNvSpPr/>
            <p:nvPr/>
          </p:nvSpPr>
          <p:spPr>
            <a:xfrm rot="-3690175">
              <a:off x="288083" y="2123024"/>
              <a:ext cx="895383" cy="895383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3" name="Google Shape;223;p20"/>
          <p:cNvSpPr/>
          <p:nvPr/>
        </p:nvSpPr>
        <p:spPr>
          <a:xfrm rot="2211581">
            <a:off x="8148144" y="154311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7243482" y="2799876"/>
            <a:ext cx="1453570" cy="1300755"/>
            <a:chOff x="7243482" y="2799876"/>
            <a:chExt cx="1453570" cy="1300755"/>
          </a:xfrm>
        </p:grpSpPr>
        <p:sp>
          <p:nvSpPr>
            <p:cNvPr id="225" name="Google Shape;225;p20"/>
            <p:cNvSpPr/>
            <p:nvPr/>
          </p:nvSpPr>
          <p:spPr>
            <a:xfrm rot="-3323318">
              <a:off x="7626784" y="3030364"/>
              <a:ext cx="895235" cy="895235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0"/>
            <p:cNvSpPr/>
            <p:nvPr/>
          </p:nvSpPr>
          <p:spPr>
            <a:xfrm rot="-3323318">
              <a:off x="7418514" y="2974908"/>
              <a:ext cx="895235" cy="895235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2766788" y="2475375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/>
          <p:nvPr/>
        </p:nvSpPr>
        <p:spPr>
          <a:xfrm rot="10800000" flipH="1">
            <a:off x="5485668" y="-76201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21"/>
          <p:cNvSpPr/>
          <p:nvPr/>
        </p:nvSpPr>
        <p:spPr>
          <a:xfrm flipH="1">
            <a:off x="7706515" y="394649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" name="Google Shape;231;p21"/>
          <p:cNvGrpSpPr/>
          <p:nvPr/>
        </p:nvGrpSpPr>
        <p:grpSpPr>
          <a:xfrm flipH="1">
            <a:off x="6105054" y="-836850"/>
            <a:ext cx="1676002" cy="1672354"/>
            <a:chOff x="916500" y="-836850"/>
            <a:chExt cx="1676002" cy="1672354"/>
          </a:xfrm>
        </p:grpSpPr>
        <p:sp>
          <p:nvSpPr>
            <p:cNvPr id="232" name="Google Shape;232;p21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flipH="1">
            <a:off x="452696" y="862613"/>
            <a:ext cx="1344300" cy="1344300"/>
            <a:chOff x="6900560" y="862613"/>
            <a:chExt cx="1344300" cy="1344300"/>
          </a:xfrm>
        </p:grpSpPr>
        <p:sp>
          <p:nvSpPr>
            <p:cNvPr id="235" name="Google Shape;235;p21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1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7" name="Google Shape;237;p21"/>
          <p:cNvGrpSpPr/>
          <p:nvPr/>
        </p:nvGrpSpPr>
        <p:grpSpPr>
          <a:xfrm flipH="1">
            <a:off x="996015" y="4428458"/>
            <a:ext cx="1335829" cy="1129707"/>
            <a:chOff x="6365712" y="4428458"/>
            <a:chExt cx="1335829" cy="1129707"/>
          </a:xfrm>
        </p:grpSpPr>
        <p:sp>
          <p:nvSpPr>
            <p:cNvPr id="238" name="Google Shape;238;p21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1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21"/>
          <p:cNvSpPr/>
          <p:nvPr/>
        </p:nvSpPr>
        <p:spPr>
          <a:xfrm rot="-2211581" flipH="1">
            <a:off x="7268965" y="258926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 flipH="1">
            <a:off x="-3204904" y="-684450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2"/>
          <p:cNvSpPr/>
          <p:nvPr/>
        </p:nvSpPr>
        <p:spPr>
          <a:xfrm rot="10800000" flipH="1">
            <a:off x="-679275" y="-641693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4" name="Google Shape;244;p22"/>
          <p:cNvGrpSpPr/>
          <p:nvPr/>
        </p:nvGrpSpPr>
        <p:grpSpPr>
          <a:xfrm rot="10800000" flipH="1">
            <a:off x="1073248" y="4296359"/>
            <a:ext cx="1676002" cy="1672354"/>
            <a:chOff x="916500" y="-836850"/>
            <a:chExt cx="1676002" cy="1672354"/>
          </a:xfrm>
        </p:grpSpPr>
        <p:sp>
          <p:nvSpPr>
            <p:cNvPr id="245" name="Google Shape;245;p22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7" name="Google Shape;247;p22"/>
          <p:cNvGrpSpPr/>
          <p:nvPr/>
        </p:nvGrpSpPr>
        <p:grpSpPr>
          <a:xfrm rot="10800000" flipH="1">
            <a:off x="7057308" y="2924951"/>
            <a:ext cx="1344300" cy="1344300"/>
            <a:chOff x="6900560" y="862613"/>
            <a:chExt cx="1344300" cy="1344300"/>
          </a:xfrm>
        </p:grpSpPr>
        <p:sp>
          <p:nvSpPr>
            <p:cNvPr id="248" name="Google Shape;248;p22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2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0" name="Google Shape;250;p22"/>
          <p:cNvGrpSpPr/>
          <p:nvPr/>
        </p:nvGrpSpPr>
        <p:grpSpPr>
          <a:xfrm rot="10800000" flipH="1">
            <a:off x="6522460" y="-426302"/>
            <a:ext cx="1335829" cy="1129707"/>
            <a:chOff x="6365712" y="4428458"/>
            <a:chExt cx="1335829" cy="1129707"/>
          </a:xfrm>
        </p:grpSpPr>
        <p:sp>
          <p:nvSpPr>
            <p:cNvPr id="251" name="Google Shape;251;p22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2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3" name="Google Shape;253;p22"/>
          <p:cNvSpPr/>
          <p:nvPr/>
        </p:nvSpPr>
        <p:spPr>
          <a:xfrm rot="8588419" flipH="1">
            <a:off x="912679" y="1606834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69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●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8" r:id="rId5"/>
    <p:sldLayoutId id="2147483663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microsoft.com/office/2017/04/relationships/track" Target="../media/track1.vtt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5"/>
          <p:cNvSpPr txBox="1">
            <a:spLocks noGrp="1"/>
          </p:cNvSpPr>
          <p:nvPr>
            <p:ph type="title"/>
          </p:nvPr>
        </p:nvSpPr>
        <p:spPr>
          <a:xfrm>
            <a:off x="1775100" y="539500"/>
            <a:ext cx="5593800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rgbClr val="9FC5E8"/>
                </a:solidFill>
              </a:rPr>
              <a:t>ALGORITHMS / INSTRUCTIONS</a:t>
            </a:r>
            <a:br>
              <a:rPr lang="en" dirty="0">
                <a:solidFill>
                  <a:srgbClr val="9FC5E8"/>
                </a:solidFill>
              </a:rPr>
            </a:br>
            <a:r>
              <a:rPr lang="en" dirty="0">
                <a:solidFill>
                  <a:srgbClr val="9FC5E8"/>
                </a:solidFill>
              </a:rPr>
              <a:t>(</a:t>
            </a:r>
            <a:r>
              <a:rPr lang="ko-KR" altLang="en-US" dirty="0">
                <a:solidFill>
                  <a:srgbClr val="9FC5E8"/>
                </a:solidFill>
              </a:rPr>
              <a:t>알고리즘</a:t>
            </a:r>
            <a:r>
              <a:rPr lang="en-IE" altLang="ko-KR" dirty="0">
                <a:solidFill>
                  <a:srgbClr val="9FC5E8"/>
                </a:solidFill>
              </a:rPr>
              <a:t>/</a:t>
            </a:r>
            <a:r>
              <a:rPr lang="ko-KR" altLang="en-US" dirty="0">
                <a:solidFill>
                  <a:srgbClr val="9FC5E8"/>
                </a:solidFill>
              </a:rPr>
              <a:t>지시</a:t>
            </a:r>
            <a:r>
              <a:rPr lang="en" dirty="0">
                <a:solidFill>
                  <a:srgbClr val="9FC5E8"/>
                </a:solidFill>
              </a:rPr>
              <a:t>)</a:t>
            </a:r>
            <a:endParaRPr dirty="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E" dirty="0">
                <a:solidFill>
                  <a:srgbClr val="9FC5E8"/>
                </a:solidFill>
              </a:rPr>
              <a:t>STEPS TO BRUSHING YOUR TEETH</a:t>
            </a:r>
            <a:endParaRPr dirty="0">
              <a:solidFill>
                <a:srgbClr val="9FC5E8"/>
              </a:solidFill>
            </a:endParaRPr>
          </a:p>
        </p:txBody>
      </p:sp>
      <p:sp>
        <p:nvSpPr>
          <p:cNvPr id="727" name="Google Shape;727;p44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E" sz="3100" dirty="0"/>
              <a:t>Smile and check to see if teeth are clean!</a:t>
            </a:r>
            <a:endParaRPr sz="3100" dirty="0"/>
          </a:p>
        </p:txBody>
      </p:sp>
      <p:sp>
        <p:nvSpPr>
          <p:cNvPr id="728" name="Google Shape;728;p44"/>
          <p:cNvSpPr/>
          <p:nvPr/>
        </p:nvSpPr>
        <p:spPr>
          <a:xfrm rot="-2417472">
            <a:off x="-2518569" y="-17655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close up of a small child smiling at the camera&#10;&#10;Description automatically generated">
            <a:extLst>
              <a:ext uri="{FF2B5EF4-FFF2-40B4-BE49-F238E27FC236}">
                <a16:creationId xmlns:a16="http://schemas.microsoft.com/office/drawing/2014/main" id="{62507390-7430-447F-A00B-7EC3204A0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9" y="1685463"/>
            <a:ext cx="3974705" cy="265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0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4"/>
          <p:cNvSpPr/>
          <p:nvPr/>
        </p:nvSpPr>
        <p:spPr>
          <a:xfrm rot="2417472" flipH="1">
            <a:off x="5330031" y="-22317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8" name="Google Shape;2468;p174"/>
          <p:cNvSpPr txBox="1">
            <a:spLocks noGrp="1"/>
          </p:cNvSpPr>
          <p:nvPr>
            <p:ph type="ctrTitle"/>
          </p:nvPr>
        </p:nvSpPr>
        <p:spPr>
          <a:xfrm>
            <a:off x="857250" y="2252170"/>
            <a:ext cx="3464400" cy="8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solidFill>
                  <a:srgbClr val="00B0F0"/>
                </a:solidFill>
              </a:rPr>
              <a:t>SELECTION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469" name="Google Shape;2469;p174"/>
          <p:cNvSpPr txBox="1">
            <a:spLocks noGrp="1"/>
          </p:cNvSpPr>
          <p:nvPr>
            <p:ph type="subTitle" idx="1"/>
          </p:nvPr>
        </p:nvSpPr>
        <p:spPr>
          <a:xfrm>
            <a:off x="689548" y="3140425"/>
            <a:ext cx="3632627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E" sz="2000" dirty="0"/>
              <a:t>Completing an action by making a decision or answering a question</a:t>
            </a:r>
            <a:endParaRPr lang="en-GB" sz="2000" dirty="0"/>
          </a:p>
        </p:txBody>
      </p:sp>
      <p:sp>
        <p:nvSpPr>
          <p:cNvPr id="2470" name="Google Shape;2470;p174"/>
          <p:cNvSpPr txBox="1">
            <a:spLocks noGrp="1"/>
          </p:cNvSpPr>
          <p:nvPr>
            <p:ph type="title" idx="2"/>
          </p:nvPr>
        </p:nvSpPr>
        <p:spPr>
          <a:xfrm>
            <a:off x="2465325" y="976945"/>
            <a:ext cx="1753800" cy="8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8" name="Google Shape;239;p21">
            <a:extLst>
              <a:ext uri="{FF2B5EF4-FFF2-40B4-BE49-F238E27FC236}">
                <a16:creationId xmlns:a16="http://schemas.microsoft.com/office/drawing/2014/main" id="{E5E472AB-24CF-4102-B1E3-C29C1F49AAE4}"/>
              </a:ext>
            </a:extLst>
          </p:cNvPr>
          <p:cNvSpPr/>
          <p:nvPr/>
        </p:nvSpPr>
        <p:spPr>
          <a:xfrm rot="2700000" flipH="1">
            <a:off x="6948481" y="2647645"/>
            <a:ext cx="739869" cy="73986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236;p21">
            <a:extLst>
              <a:ext uri="{FF2B5EF4-FFF2-40B4-BE49-F238E27FC236}">
                <a16:creationId xmlns:a16="http://schemas.microsoft.com/office/drawing/2014/main" id="{4E29AAC0-B359-4B47-A731-A9C94835454B}"/>
              </a:ext>
            </a:extLst>
          </p:cNvPr>
          <p:cNvSpPr/>
          <p:nvPr/>
        </p:nvSpPr>
        <p:spPr>
          <a:xfrm rot="2700000" flipH="1">
            <a:off x="6940685" y="1060950"/>
            <a:ext cx="739832" cy="739832"/>
          </a:xfrm>
          <a:prstGeom prst="diamond">
            <a:avLst/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239;p21">
            <a:extLst>
              <a:ext uri="{FF2B5EF4-FFF2-40B4-BE49-F238E27FC236}">
                <a16:creationId xmlns:a16="http://schemas.microsoft.com/office/drawing/2014/main" id="{65BD03FD-E56D-46BD-8321-ACF827BEE51C}"/>
              </a:ext>
            </a:extLst>
          </p:cNvPr>
          <p:cNvSpPr/>
          <p:nvPr/>
        </p:nvSpPr>
        <p:spPr>
          <a:xfrm rot="2700000" flipH="1">
            <a:off x="8019623" y="3418118"/>
            <a:ext cx="739869" cy="73986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236;p21">
            <a:extLst>
              <a:ext uri="{FF2B5EF4-FFF2-40B4-BE49-F238E27FC236}">
                <a16:creationId xmlns:a16="http://schemas.microsoft.com/office/drawing/2014/main" id="{96922F7D-64D1-40F0-A77F-D235F43F2271}"/>
              </a:ext>
            </a:extLst>
          </p:cNvPr>
          <p:cNvSpPr/>
          <p:nvPr/>
        </p:nvSpPr>
        <p:spPr>
          <a:xfrm rot="2700000" flipH="1">
            <a:off x="5877982" y="3418111"/>
            <a:ext cx="739832" cy="739832"/>
          </a:xfrm>
          <a:prstGeom prst="diamond">
            <a:avLst/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23" name="Google Shape;975;p75">
            <a:extLst>
              <a:ext uri="{FF2B5EF4-FFF2-40B4-BE49-F238E27FC236}">
                <a16:creationId xmlns:a16="http://schemas.microsoft.com/office/drawing/2014/main" id="{729824B6-F017-4B15-9CB7-6DE11EB2B65E}"/>
              </a:ext>
            </a:extLst>
          </p:cNvPr>
          <p:cNvCxnSpPr>
            <a:cxnSpLocks/>
          </p:cNvCxnSpPr>
          <p:nvPr/>
        </p:nvCxnSpPr>
        <p:spPr>
          <a:xfrm rot="5400000" flipV="1">
            <a:off x="7482411" y="3153983"/>
            <a:ext cx="505767" cy="773526"/>
          </a:xfrm>
          <a:prstGeom prst="bentConnector2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975;p75">
            <a:extLst>
              <a:ext uri="{FF2B5EF4-FFF2-40B4-BE49-F238E27FC236}">
                <a16:creationId xmlns:a16="http://schemas.microsoft.com/office/drawing/2014/main" id="{BCC438AF-2B4B-45CE-91F3-065044F4C476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648652" y="3153983"/>
            <a:ext cx="505767" cy="773526"/>
          </a:xfrm>
          <a:prstGeom prst="bentConnector2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25EC9F5-F2CD-4C34-8449-A613F0D77E82}"/>
              </a:ext>
            </a:extLst>
          </p:cNvPr>
          <p:cNvSpPr/>
          <p:nvPr/>
        </p:nvSpPr>
        <p:spPr>
          <a:xfrm>
            <a:off x="7107966" y="2725191"/>
            <a:ext cx="409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3A5A1A-CF89-4FDB-9AAD-8A7F933CB2CB}"/>
              </a:ext>
            </a:extLst>
          </p:cNvPr>
          <p:cNvCxnSpPr>
            <a:cxnSpLocks/>
          </p:cNvCxnSpPr>
          <p:nvPr/>
        </p:nvCxnSpPr>
        <p:spPr>
          <a:xfrm>
            <a:off x="7310601" y="1672683"/>
            <a:ext cx="0" cy="107795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C95A20-C344-4403-B0CA-9E5F3132BAF3}"/>
              </a:ext>
            </a:extLst>
          </p:cNvPr>
          <p:cNvSpPr/>
          <p:nvPr/>
        </p:nvSpPr>
        <p:spPr>
          <a:xfrm>
            <a:off x="7081812" y="1128707"/>
            <a:ext cx="473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41A072-5A98-4794-8DF5-86E6811DCE64}"/>
              </a:ext>
            </a:extLst>
          </p:cNvPr>
          <p:cNvSpPr/>
          <p:nvPr/>
        </p:nvSpPr>
        <p:spPr>
          <a:xfrm>
            <a:off x="8131819" y="3495639"/>
            <a:ext cx="503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0F6859-A86D-499D-9C2D-477C5C0044B8}"/>
              </a:ext>
            </a:extLst>
          </p:cNvPr>
          <p:cNvSpPr/>
          <p:nvPr/>
        </p:nvSpPr>
        <p:spPr>
          <a:xfrm>
            <a:off x="6008741" y="3502141"/>
            <a:ext cx="48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5299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19534-2792-4C0D-A3AD-C6437328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94" y="311294"/>
            <a:ext cx="7194211" cy="1401985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You go to brush your teeth, and you find that you're out of toothpaste</a:t>
            </a:r>
            <a:endParaRPr lang="en-IE" dirty="0">
              <a:solidFill>
                <a:srgbClr val="00B0F0"/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CEDA97F-34BB-44FD-9508-E056EE8D5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38" t="44" r="133" b="61480"/>
          <a:stretch/>
        </p:blipFill>
        <p:spPr>
          <a:xfrm>
            <a:off x="1664489" y="2267667"/>
            <a:ext cx="1726659" cy="1748796"/>
          </a:xfrm>
          <a:prstGeom prst="ellipse">
            <a:avLst/>
          </a:prstGeom>
        </p:spPr>
      </p:pic>
      <p:pic>
        <p:nvPicPr>
          <p:cNvPr id="6" name="Picture 5" descr="A picture containing brush&#10;&#10;Description automatically generated">
            <a:extLst>
              <a:ext uri="{FF2B5EF4-FFF2-40B4-BE49-F238E27FC236}">
                <a16:creationId xmlns:a16="http://schemas.microsoft.com/office/drawing/2014/main" id="{EE8F52FE-D903-42B9-ACEE-6F454C3C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921" y="2783966"/>
            <a:ext cx="1284506" cy="86169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785C551-1DBF-4BC8-9FFC-537D9F3E3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715" y="2267667"/>
            <a:ext cx="1748796" cy="1748796"/>
          </a:xfrm>
          <a:prstGeom prst="rect">
            <a:avLst/>
          </a:prstGeom>
        </p:spPr>
      </p:pic>
      <p:cxnSp>
        <p:nvCxnSpPr>
          <p:cNvPr id="20" name="Google Shape;985;p76">
            <a:extLst>
              <a:ext uri="{FF2B5EF4-FFF2-40B4-BE49-F238E27FC236}">
                <a16:creationId xmlns:a16="http://schemas.microsoft.com/office/drawing/2014/main" id="{07E64895-AE18-4EE4-9A20-91780840681E}"/>
              </a:ext>
            </a:extLst>
          </p:cNvPr>
          <p:cNvCxnSpPr>
            <a:cxnSpLocks/>
          </p:cNvCxnSpPr>
          <p:nvPr/>
        </p:nvCxnSpPr>
        <p:spPr>
          <a:xfrm>
            <a:off x="3689996" y="3195586"/>
            <a:ext cx="1764007" cy="0"/>
          </a:xfrm>
          <a:prstGeom prst="straightConnector1">
            <a:avLst/>
          </a:prstGeom>
          <a:noFill/>
          <a:ln w="1143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58076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9"/>
          <p:cNvSpPr txBox="1"/>
          <p:nvPr/>
        </p:nvSpPr>
        <p:spPr>
          <a:xfrm>
            <a:off x="1065913" y="107931"/>
            <a:ext cx="7012171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GB" sz="4100" b="1" dirty="0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Do I have any extra toothpaste?</a:t>
            </a:r>
            <a:endParaRPr sz="41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D14C38-9005-4A5E-BA30-44856C39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618" y="1946516"/>
            <a:ext cx="1840763" cy="31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49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19534-2792-4C0D-A3AD-C6437328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311294"/>
            <a:ext cx="7717800" cy="708037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"Do I have any extra toothpaste?"</a:t>
            </a:r>
            <a:endParaRPr lang="en-IE" dirty="0">
              <a:solidFill>
                <a:srgbClr val="00B0F0"/>
              </a:solidFill>
            </a:endParaRP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CF43089-EEF7-495E-A7AA-E8CF049B9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6" t="44" r="38036" b="61480"/>
          <a:stretch/>
        </p:blipFill>
        <p:spPr>
          <a:xfrm>
            <a:off x="1793504" y="2991475"/>
            <a:ext cx="1726659" cy="1748796"/>
          </a:xfrm>
          <a:prstGeom prst="ellipse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FF317E5-61A0-4E2B-B173-74AE30804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838" y="2991475"/>
            <a:ext cx="1726658" cy="1726658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946E7F6-2E29-459B-A47B-6C188E8DC8AB}"/>
              </a:ext>
            </a:extLst>
          </p:cNvPr>
          <p:cNvCxnSpPr>
            <a:stCxn id="3" idx="2"/>
            <a:endCxn id="18" idx="0"/>
          </p:cNvCxnSpPr>
          <p:nvPr/>
        </p:nvCxnSpPr>
        <p:spPr>
          <a:xfrm rot="5400000">
            <a:off x="2628345" y="1047820"/>
            <a:ext cx="1972144" cy="1915166"/>
          </a:xfrm>
          <a:prstGeom prst="bentConnector3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16C8268-4D27-427B-9FFD-8EA82B8DE27D}"/>
              </a:ext>
            </a:extLst>
          </p:cNvPr>
          <p:cNvCxnSpPr>
            <a:stCxn id="3" idx="2"/>
            <a:endCxn id="15" idx="0"/>
          </p:cNvCxnSpPr>
          <p:nvPr/>
        </p:nvCxnSpPr>
        <p:spPr>
          <a:xfrm rot="16200000" flipH="1">
            <a:off x="4543511" y="1047819"/>
            <a:ext cx="1972144" cy="1915167"/>
          </a:xfrm>
          <a:prstGeom prst="bentConnector3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727;p44">
            <a:extLst>
              <a:ext uri="{FF2B5EF4-FFF2-40B4-BE49-F238E27FC236}">
                <a16:creationId xmlns:a16="http://schemas.microsoft.com/office/drawing/2014/main" id="{4D450796-5D5D-420E-B102-D6D68DB37C1C}"/>
              </a:ext>
            </a:extLst>
          </p:cNvPr>
          <p:cNvSpPr txBox="1">
            <a:spLocks/>
          </p:cNvSpPr>
          <p:nvPr/>
        </p:nvSpPr>
        <p:spPr>
          <a:xfrm>
            <a:off x="849227" y="1302397"/>
            <a:ext cx="1049070" cy="708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GB" sz="3100" b="1" dirty="0">
                <a:solidFill>
                  <a:srgbClr val="92D050"/>
                </a:solidFill>
                <a:latin typeface="Comfortaa" panose="020B060402020202020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9" name="Google Shape;727;p44">
            <a:extLst>
              <a:ext uri="{FF2B5EF4-FFF2-40B4-BE49-F238E27FC236}">
                <a16:creationId xmlns:a16="http://schemas.microsoft.com/office/drawing/2014/main" id="{98F35C5F-E1D1-4DBB-BF7B-A533514A24A3}"/>
              </a:ext>
            </a:extLst>
          </p:cNvPr>
          <p:cNvSpPr txBox="1">
            <a:spLocks/>
          </p:cNvSpPr>
          <p:nvPr/>
        </p:nvSpPr>
        <p:spPr>
          <a:xfrm>
            <a:off x="119258" y="2000372"/>
            <a:ext cx="2509008" cy="1193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GB" sz="2400" dirty="0">
                <a:latin typeface="Comfortaa" panose="020B0604020202020204" charset="0"/>
                <a:cs typeface="Arial" panose="020B0604020202020204" pitchFamily="34" charset="0"/>
              </a:rPr>
              <a:t>Use the extra toothpaste</a:t>
            </a:r>
          </a:p>
        </p:txBody>
      </p:sp>
      <p:sp>
        <p:nvSpPr>
          <p:cNvPr id="21" name="Google Shape;727;p44">
            <a:extLst>
              <a:ext uri="{FF2B5EF4-FFF2-40B4-BE49-F238E27FC236}">
                <a16:creationId xmlns:a16="http://schemas.microsoft.com/office/drawing/2014/main" id="{25179E9B-147A-42E6-BB66-FC19B53F523B}"/>
              </a:ext>
            </a:extLst>
          </p:cNvPr>
          <p:cNvSpPr txBox="1">
            <a:spLocks/>
          </p:cNvSpPr>
          <p:nvPr/>
        </p:nvSpPr>
        <p:spPr>
          <a:xfrm>
            <a:off x="7217134" y="1302397"/>
            <a:ext cx="1049070" cy="708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GB" sz="3100" b="1" dirty="0">
                <a:solidFill>
                  <a:srgbClr val="F5453C"/>
                </a:solidFill>
                <a:latin typeface="Comfortaa" panose="020B060402020202020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22" name="Google Shape;727;p44">
            <a:extLst>
              <a:ext uri="{FF2B5EF4-FFF2-40B4-BE49-F238E27FC236}">
                <a16:creationId xmlns:a16="http://schemas.microsoft.com/office/drawing/2014/main" id="{E25F3B2C-376D-4A7E-B30C-4D390490EECC}"/>
              </a:ext>
            </a:extLst>
          </p:cNvPr>
          <p:cNvSpPr txBox="1">
            <a:spLocks/>
          </p:cNvSpPr>
          <p:nvPr/>
        </p:nvSpPr>
        <p:spPr>
          <a:xfrm>
            <a:off x="6487165" y="2000372"/>
            <a:ext cx="2509008" cy="1193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GB" sz="2400" dirty="0">
                <a:latin typeface="Comfortaa" panose="020B0604020202020204" charset="0"/>
                <a:cs typeface="Arial" panose="020B0604020202020204" pitchFamily="34" charset="0"/>
              </a:rPr>
              <a:t>Go buy some in the shop</a:t>
            </a:r>
          </a:p>
        </p:txBody>
      </p:sp>
    </p:spTree>
    <p:extLst>
      <p:ext uri="{BB962C8B-B14F-4D97-AF65-F5344CB8AC3E}">
        <p14:creationId xmlns:p14="http://schemas.microsoft.com/office/powerpoint/2010/main" val="174392958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4"/>
          <p:cNvSpPr/>
          <p:nvPr/>
        </p:nvSpPr>
        <p:spPr>
          <a:xfrm rot="2417472" flipH="1">
            <a:off x="5330031" y="-22317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8" name="Google Shape;2468;p174"/>
          <p:cNvSpPr txBox="1">
            <a:spLocks noGrp="1"/>
          </p:cNvSpPr>
          <p:nvPr>
            <p:ph type="ctrTitle"/>
          </p:nvPr>
        </p:nvSpPr>
        <p:spPr>
          <a:xfrm>
            <a:off x="857250" y="2252170"/>
            <a:ext cx="3464400" cy="8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solidFill>
                  <a:srgbClr val="00B0F0"/>
                </a:solidFill>
              </a:rPr>
              <a:t>LOOP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469" name="Google Shape;2469;p174"/>
          <p:cNvSpPr txBox="1">
            <a:spLocks noGrp="1"/>
          </p:cNvSpPr>
          <p:nvPr>
            <p:ph type="subTitle" idx="1"/>
          </p:nvPr>
        </p:nvSpPr>
        <p:spPr>
          <a:xfrm>
            <a:off x="1386590" y="3140425"/>
            <a:ext cx="2935585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2000" dirty="0"/>
              <a:t>Repeating an action again and again </a:t>
            </a:r>
          </a:p>
        </p:txBody>
      </p:sp>
      <p:sp>
        <p:nvSpPr>
          <p:cNvPr id="2470" name="Google Shape;2470;p174"/>
          <p:cNvSpPr txBox="1">
            <a:spLocks noGrp="1"/>
          </p:cNvSpPr>
          <p:nvPr>
            <p:ph type="title" idx="2"/>
          </p:nvPr>
        </p:nvSpPr>
        <p:spPr>
          <a:xfrm>
            <a:off x="2465325" y="976945"/>
            <a:ext cx="1753800" cy="8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8" name="Google Shape;239;p21">
            <a:extLst>
              <a:ext uri="{FF2B5EF4-FFF2-40B4-BE49-F238E27FC236}">
                <a16:creationId xmlns:a16="http://schemas.microsoft.com/office/drawing/2014/main" id="{E5E472AB-24CF-4102-B1E3-C29C1F49AAE4}"/>
              </a:ext>
            </a:extLst>
          </p:cNvPr>
          <p:cNvSpPr/>
          <p:nvPr/>
        </p:nvSpPr>
        <p:spPr>
          <a:xfrm rot="2700000" flipH="1">
            <a:off x="6806843" y="1077088"/>
            <a:ext cx="739869" cy="73986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236;p21">
            <a:extLst>
              <a:ext uri="{FF2B5EF4-FFF2-40B4-BE49-F238E27FC236}">
                <a16:creationId xmlns:a16="http://schemas.microsoft.com/office/drawing/2014/main" id="{4E29AAC0-B359-4B47-A731-A9C94835454B}"/>
              </a:ext>
            </a:extLst>
          </p:cNvPr>
          <p:cNvSpPr/>
          <p:nvPr/>
        </p:nvSpPr>
        <p:spPr>
          <a:xfrm rot="2700000" flipH="1">
            <a:off x="5304772" y="2408731"/>
            <a:ext cx="739832" cy="739832"/>
          </a:xfrm>
          <a:prstGeom prst="diamond">
            <a:avLst/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239;p21">
            <a:extLst>
              <a:ext uri="{FF2B5EF4-FFF2-40B4-BE49-F238E27FC236}">
                <a16:creationId xmlns:a16="http://schemas.microsoft.com/office/drawing/2014/main" id="{65BD03FD-E56D-46BD-8321-ACF827BEE51C}"/>
              </a:ext>
            </a:extLst>
          </p:cNvPr>
          <p:cNvSpPr/>
          <p:nvPr/>
        </p:nvSpPr>
        <p:spPr>
          <a:xfrm rot="2700000" flipH="1">
            <a:off x="6805450" y="3859990"/>
            <a:ext cx="739869" cy="739869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236;p21">
            <a:extLst>
              <a:ext uri="{FF2B5EF4-FFF2-40B4-BE49-F238E27FC236}">
                <a16:creationId xmlns:a16="http://schemas.microsoft.com/office/drawing/2014/main" id="{96922F7D-64D1-40F0-A77F-D235F43F2271}"/>
              </a:ext>
            </a:extLst>
          </p:cNvPr>
          <p:cNvSpPr/>
          <p:nvPr/>
        </p:nvSpPr>
        <p:spPr>
          <a:xfrm rot="2700000" flipH="1">
            <a:off x="8306163" y="2408730"/>
            <a:ext cx="739832" cy="739832"/>
          </a:xfrm>
          <a:prstGeom prst="diamond">
            <a:avLst/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DBD8198F-4704-4344-9B9E-8B3CF8F8A590}"/>
              </a:ext>
            </a:extLst>
          </p:cNvPr>
          <p:cNvSpPr/>
          <p:nvPr/>
        </p:nvSpPr>
        <p:spPr>
          <a:xfrm>
            <a:off x="6038484" y="1789714"/>
            <a:ext cx="784222" cy="2034742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0A55033A-5BB2-4DA5-9DF1-2227F21AA0A3}"/>
              </a:ext>
            </a:extLst>
          </p:cNvPr>
          <p:cNvSpPr/>
          <p:nvPr/>
        </p:nvSpPr>
        <p:spPr>
          <a:xfrm flipH="1" flipV="1">
            <a:off x="7528062" y="1728204"/>
            <a:ext cx="784222" cy="2034742"/>
          </a:xfrm>
          <a:prstGeom prst="curv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4580BD-1124-4310-A225-03A57E621126}"/>
              </a:ext>
            </a:extLst>
          </p:cNvPr>
          <p:cNvSpPr/>
          <p:nvPr/>
        </p:nvSpPr>
        <p:spPr>
          <a:xfrm>
            <a:off x="5438085" y="2486258"/>
            <a:ext cx="473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A0F91B-68CF-4D20-93C7-5C09A957A1B6}"/>
              </a:ext>
            </a:extLst>
          </p:cNvPr>
          <p:cNvSpPr/>
          <p:nvPr/>
        </p:nvSpPr>
        <p:spPr>
          <a:xfrm>
            <a:off x="6934773" y="3937536"/>
            <a:ext cx="48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EEE7DA-4C56-4797-99A3-D5CA99397332}"/>
              </a:ext>
            </a:extLst>
          </p:cNvPr>
          <p:cNvSpPr/>
          <p:nvPr/>
        </p:nvSpPr>
        <p:spPr>
          <a:xfrm>
            <a:off x="8429318" y="2514697"/>
            <a:ext cx="503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4CE32A-C354-4BA7-8CEF-106245AF87C0}"/>
              </a:ext>
            </a:extLst>
          </p:cNvPr>
          <p:cNvSpPr/>
          <p:nvPr/>
        </p:nvSpPr>
        <p:spPr>
          <a:xfrm>
            <a:off x="6922751" y="1154634"/>
            <a:ext cx="505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517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9"/>
          <p:cNvSpPr txBox="1"/>
          <p:nvPr/>
        </p:nvSpPr>
        <p:spPr>
          <a:xfrm>
            <a:off x="1065913" y="107931"/>
            <a:ext cx="7012171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GB" sz="4100" b="1" dirty="0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Steps to eating cereal</a:t>
            </a:r>
            <a:endParaRPr sz="41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4" name="Picture 3" descr="Text, calendar&#10;&#10;Description automatically generated">
            <a:extLst>
              <a:ext uri="{FF2B5EF4-FFF2-40B4-BE49-F238E27FC236}">
                <a16:creationId xmlns:a16="http://schemas.microsoft.com/office/drawing/2014/main" id="{19D58CD9-E57F-43D6-85E7-155C8B3A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03" y="1476009"/>
            <a:ext cx="3685794" cy="36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5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19534-2792-4C0D-A3AD-C6437328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>
                <a:solidFill>
                  <a:srgbClr val="00B0F0"/>
                </a:solidFill>
              </a:rPr>
              <a:t>Steps to eating cereal</a:t>
            </a:r>
          </a:p>
        </p:txBody>
      </p:sp>
      <p:pic>
        <p:nvPicPr>
          <p:cNvPr id="7" name="Picture 6" descr="A bowl of food on a plate&#10;&#10;Description automatically generated">
            <a:extLst>
              <a:ext uri="{FF2B5EF4-FFF2-40B4-BE49-F238E27FC236}">
                <a16:creationId xmlns:a16="http://schemas.microsoft.com/office/drawing/2014/main" id="{8803D762-E479-4E2B-9BEE-3B4E89681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414" y="1706786"/>
            <a:ext cx="3615171" cy="36151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BA46DA-FBC7-41B5-802A-796F26B0A92E}"/>
              </a:ext>
            </a:extLst>
          </p:cNvPr>
          <p:cNvSpPr/>
          <p:nvPr/>
        </p:nvSpPr>
        <p:spPr>
          <a:xfrm>
            <a:off x="2442116" y="1414399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3200" dirty="0">
                <a:latin typeface="Comfortaa" panose="020B0604020202020204" charset="0"/>
              </a:rPr>
              <a:t>1: Put cereal in bowl</a:t>
            </a:r>
          </a:p>
        </p:txBody>
      </p:sp>
    </p:spTree>
    <p:extLst>
      <p:ext uri="{BB962C8B-B14F-4D97-AF65-F5344CB8AC3E}">
        <p14:creationId xmlns:p14="http://schemas.microsoft.com/office/powerpoint/2010/main" val="415230312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19534-2792-4C0D-A3AD-C6437328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>
                <a:solidFill>
                  <a:srgbClr val="00B0F0"/>
                </a:solidFill>
              </a:rPr>
              <a:t>Steps to eating cereal</a:t>
            </a:r>
          </a:p>
        </p:txBody>
      </p:sp>
      <p:pic>
        <p:nvPicPr>
          <p:cNvPr id="5" name="Picture 4" descr="A child sitting at a table&#10;&#10;Description automatically generated">
            <a:extLst>
              <a:ext uri="{FF2B5EF4-FFF2-40B4-BE49-F238E27FC236}">
                <a16:creationId xmlns:a16="http://schemas.microsoft.com/office/drawing/2014/main" id="{DBAA79B2-32A6-496D-AEA4-31A8B00B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88" y="3207885"/>
            <a:ext cx="2910432" cy="1931852"/>
          </a:xfrm>
          <a:prstGeom prst="rect">
            <a:avLst/>
          </a:prstGeom>
        </p:spPr>
      </p:pic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FE73DB5-9AC6-444E-8C54-10D8B7E80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77" t="21384"/>
          <a:stretch/>
        </p:blipFill>
        <p:spPr>
          <a:xfrm>
            <a:off x="-92050" y="3078730"/>
            <a:ext cx="2969673" cy="222401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6F2AE50-25D0-443B-A38B-147F4CBD2EA2}"/>
              </a:ext>
            </a:extLst>
          </p:cNvPr>
          <p:cNvSpPr txBox="1">
            <a:spLocks/>
          </p:cNvSpPr>
          <p:nvPr/>
        </p:nvSpPr>
        <p:spPr>
          <a:xfrm>
            <a:off x="-92050" y="1226148"/>
            <a:ext cx="2893606" cy="108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30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E" dirty="0">
                <a:solidFill>
                  <a:schemeClr val="tx1"/>
                </a:solidFill>
              </a:rPr>
              <a:t>2: Add milk to cereal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0CADBFF-C0E7-4EF1-AB9A-EC5907FE499E}"/>
              </a:ext>
            </a:extLst>
          </p:cNvPr>
          <p:cNvSpPr txBox="1">
            <a:spLocks/>
          </p:cNvSpPr>
          <p:nvPr/>
        </p:nvSpPr>
        <p:spPr>
          <a:xfrm>
            <a:off x="5873838" y="1226148"/>
            <a:ext cx="3200727" cy="205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30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</a:rPr>
              <a:t>3: Scoop the cereal and milk into mouth</a:t>
            </a:r>
          </a:p>
        </p:txBody>
      </p:sp>
    </p:spTree>
    <p:extLst>
      <p:ext uri="{BB962C8B-B14F-4D97-AF65-F5344CB8AC3E}">
        <p14:creationId xmlns:p14="http://schemas.microsoft.com/office/powerpoint/2010/main" val="235681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19534-2792-4C0D-A3AD-C6437328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>
                <a:solidFill>
                  <a:srgbClr val="00B0F0"/>
                </a:solidFill>
              </a:rPr>
              <a:t>Steps to eating cereal</a:t>
            </a:r>
          </a:p>
        </p:txBody>
      </p:sp>
      <p:pic>
        <p:nvPicPr>
          <p:cNvPr id="5" name="Picture 4" descr="A child sitting at a table&#10;&#10;Description automatically generated">
            <a:extLst>
              <a:ext uri="{FF2B5EF4-FFF2-40B4-BE49-F238E27FC236}">
                <a16:creationId xmlns:a16="http://schemas.microsoft.com/office/drawing/2014/main" id="{DBAA79B2-32A6-496D-AEA4-31A8B00B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88" y="3207885"/>
            <a:ext cx="2910432" cy="1931852"/>
          </a:xfrm>
          <a:prstGeom prst="rect">
            <a:avLst/>
          </a:prstGeom>
        </p:spPr>
      </p:pic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FE73DB5-9AC6-444E-8C54-10D8B7E80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77" t="21384"/>
          <a:stretch/>
        </p:blipFill>
        <p:spPr>
          <a:xfrm>
            <a:off x="-92050" y="3078730"/>
            <a:ext cx="2969673" cy="222401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6F2AE50-25D0-443B-A38B-147F4CBD2EA2}"/>
              </a:ext>
            </a:extLst>
          </p:cNvPr>
          <p:cNvSpPr txBox="1">
            <a:spLocks/>
          </p:cNvSpPr>
          <p:nvPr/>
        </p:nvSpPr>
        <p:spPr>
          <a:xfrm>
            <a:off x="-92050" y="1226148"/>
            <a:ext cx="2893606" cy="108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30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E" dirty="0">
                <a:solidFill>
                  <a:schemeClr val="tx1"/>
                </a:solidFill>
              </a:rPr>
              <a:t>2: Add milk to cereal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0CADBFF-C0E7-4EF1-AB9A-EC5907FE499E}"/>
              </a:ext>
            </a:extLst>
          </p:cNvPr>
          <p:cNvSpPr txBox="1">
            <a:spLocks/>
          </p:cNvSpPr>
          <p:nvPr/>
        </p:nvSpPr>
        <p:spPr>
          <a:xfrm>
            <a:off x="5873838" y="1226148"/>
            <a:ext cx="3200727" cy="205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30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</a:rPr>
              <a:t>3: Scoop the cereal and milk into mouth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C93095BA-E06B-45E4-B342-446E7F002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242" y="1150716"/>
            <a:ext cx="3856027" cy="3856027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8756F1A8-9346-4F3C-B6D3-7ACB4B7B36F8}"/>
              </a:ext>
            </a:extLst>
          </p:cNvPr>
          <p:cNvSpPr txBox="1">
            <a:spLocks/>
          </p:cNvSpPr>
          <p:nvPr/>
        </p:nvSpPr>
        <p:spPr>
          <a:xfrm>
            <a:off x="2980231" y="2080680"/>
            <a:ext cx="3072589" cy="205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30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E" dirty="0"/>
              <a:t>Repeat Step 3 until </a:t>
            </a:r>
            <a:r>
              <a:rPr lang="en-GB" dirty="0"/>
              <a:t>all cereal and milk is eaten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8277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"/>
          <p:cNvSpPr txBox="1">
            <a:spLocks noGrp="1"/>
          </p:cNvSpPr>
          <p:nvPr>
            <p:ph type="body" idx="1"/>
          </p:nvPr>
        </p:nvSpPr>
        <p:spPr>
          <a:xfrm>
            <a:off x="713225" y="1174009"/>
            <a:ext cx="4416336" cy="4029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buClr>
                <a:srgbClr val="9FC5E8"/>
              </a:buClr>
              <a:buSzPts val="1800"/>
              <a:buFont typeface="Livvic"/>
              <a:buChar char="○"/>
            </a:pPr>
            <a:r>
              <a:rPr lang="en-GB" sz="2400" dirty="0"/>
              <a:t>Set of steps used to complete a specific task. </a:t>
            </a:r>
          </a:p>
          <a:p>
            <a:pPr lvl="0" indent="-342900">
              <a:buClr>
                <a:srgbClr val="9FC5E8"/>
              </a:buClr>
              <a:buSzPts val="1800"/>
              <a:buFont typeface="Livvic"/>
              <a:buChar char="○"/>
            </a:pPr>
            <a:endParaRPr lang="en-GB" sz="2400" dirty="0"/>
          </a:p>
          <a:p>
            <a:pPr lvl="0" indent="-342900">
              <a:buClr>
                <a:srgbClr val="9FC5E8"/>
              </a:buClr>
              <a:buSzPts val="1800"/>
              <a:buFont typeface="Livvic"/>
              <a:buChar char="○"/>
            </a:pPr>
            <a:r>
              <a:rPr lang="en-GB" sz="2400" dirty="0"/>
              <a:t>When you </a:t>
            </a:r>
            <a:r>
              <a:rPr lang="en-GB" sz="2400" b="1" dirty="0">
                <a:solidFill>
                  <a:srgbClr val="F5453C"/>
                </a:solidFill>
              </a:rPr>
              <a:t>write an algorithm </a:t>
            </a:r>
            <a:r>
              <a:rPr lang="en-GB" sz="2400" dirty="0"/>
              <a:t>you need to include precise, </a:t>
            </a:r>
            <a:r>
              <a:rPr lang="en-GB" sz="2400" b="1" dirty="0">
                <a:solidFill>
                  <a:srgbClr val="F5453C"/>
                </a:solidFill>
              </a:rPr>
              <a:t>step-by-step instructions</a:t>
            </a:r>
            <a:r>
              <a:rPr lang="en-GB" sz="2400" dirty="0"/>
              <a:t>.</a:t>
            </a:r>
          </a:p>
          <a:p>
            <a:pPr marL="114300" lvl="0" indent="0">
              <a:buSzPts val="1800"/>
              <a:buNone/>
            </a:pPr>
            <a:endParaRPr lang="en-GB" dirty="0"/>
          </a:p>
        </p:txBody>
      </p:sp>
      <p:grpSp>
        <p:nvGrpSpPr>
          <p:cNvPr id="575" name="Google Shape;575;p34"/>
          <p:cNvGrpSpPr/>
          <p:nvPr/>
        </p:nvGrpSpPr>
        <p:grpSpPr>
          <a:xfrm>
            <a:off x="4210250" y="3869825"/>
            <a:ext cx="1676002" cy="1672354"/>
            <a:chOff x="154500" y="-608250"/>
            <a:chExt cx="1676002" cy="1672354"/>
          </a:xfrm>
        </p:grpSpPr>
        <p:sp>
          <p:nvSpPr>
            <p:cNvPr id="576" name="Google Shape;576;p34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8" name="Google Shape;578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7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</a:rPr>
              <a:t>WHAT IS A</a:t>
            </a:r>
            <a:r>
              <a:rPr lang="en-IE" dirty="0">
                <a:solidFill>
                  <a:srgbClr val="9FC5E8"/>
                </a:solidFill>
              </a:rPr>
              <a:t>N</a:t>
            </a:r>
            <a:r>
              <a:rPr lang="en" dirty="0">
                <a:solidFill>
                  <a:srgbClr val="9FC5E8"/>
                </a:solidFill>
              </a:rPr>
              <a:t> </a:t>
            </a:r>
            <a:r>
              <a:rPr lang="en-IE" dirty="0">
                <a:solidFill>
                  <a:srgbClr val="9FC5E8"/>
                </a:solidFill>
              </a:rPr>
              <a:t>ALGORITHM</a:t>
            </a:r>
            <a:endParaRPr dirty="0">
              <a:solidFill>
                <a:srgbClr val="9FC5E8"/>
              </a:solidFill>
            </a:endParaRPr>
          </a:p>
        </p:txBody>
      </p:sp>
      <p:pic>
        <p:nvPicPr>
          <p:cNvPr id="3" name="Picture 2" descr="A close up of a card&#10;&#10;Description automatically generated">
            <a:extLst>
              <a:ext uri="{FF2B5EF4-FFF2-40B4-BE49-F238E27FC236}">
                <a16:creationId xmlns:a16="http://schemas.microsoft.com/office/drawing/2014/main" id="{7C49C3FB-4BEF-4953-8943-0D080D26C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552" y="715801"/>
            <a:ext cx="4286448" cy="34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1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BC Learning - What Is An Algorithm">
            <a:hlinkClick r:id="" action="ppaction://media"/>
            <a:extLst>
              <a:ext uri="{FF2B5EF4-FFF2-40B4-BE49-F238E27FC236}">
                <a16:creationId xmlns:a16="http://schemas.microsoft.com/office/drawing/2014/main" id="{7694E0D3-A0AC-4DDF-A5F2-83B117F87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5DEA93EE-3AD3-48A4-AC8B-CFA9415E0E66}" label="BBC Learning - What Is An Algorithm.mp4-1" lang="" r:embed="rId4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772" y="651809"/>
            <a:ext cx="6826456" cy="38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1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"/>
          <p:cNvSpPr txBox="1">
            <a:spLocks noGrp="1"/>
          </p:cNvSpPr>
          <p:nvPr>
            <p:ph type="body" idx="1"/>
          </p:nvPr>
        </p:nvSpPr>
        <p:spPr>
          <a:xfrm>
            <a:off x="713224" y="1174009"/>
            <a:ext cx="7919576" cy="944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buSzPts val="1800"/>
              <a:buFont typeface="Livvic"/>
              <a:buChar char="○"/>
            </a:pPr>
            <a:r>
              <a:rPr lang="en-GB" sz="2400" dirty="0"/>
              <a:t>We </a:t>
            </a:r>
            <a:r>
              <a:rPr lang="en-GB" sz="2400" b="1" dirty="0">
                <a:solidFill>
                  <a:srgbClr val="F5453C"/>
                </a:solidFill>
              </a:rPr>
              <a:t>use algorithms </a:t>
            </a:r>
            <a:r>
              <a:rPr lang="en-GB" sz="2400" dirty="0"/>
              <a:t>in both our </a:t>
            </a:r>
            <a:r>
              <a:rPr lang="en-GB" sz="2400" b="1" dirty="0">
                <a:solidFill>
                  <a:srgbClr val="F5453C"/>
                </a:solidFill>
              </a:rPr>
              <a:t>normal lives</a:t>
            </a:r>
            <a:r>
              <a:rPr lang="en-GB" sz="2400" dirty="0">
                <a:solidFill>
                  <a:srgbClr val="F5453C"/>
                </a:solidFill>
              </a:rPr>
              <a:t> </a:t>
            </a:r>
            <a:r>
              <a:rPr lang="en-GB" sz="2400" dirty="0"/>
              <a:t>and within </a:t>
            </a:r>
            <a:r>
              <a:rPr lang="en-GB" sz="2400" b="1" dirty="0">
                <a:solidFill>
                  <a:srgbClr val="F5453C"/>
                </a:solidFill>
              </a:rPr>
              <a:t>computer science</a:t>
            </a:r>
            <a:r>
              <a:rPr lang="en-GB" sz="2400" dirty="0"/>
              <a:t>.</a:t>
            </a:r>
          </a:p>
        </p:txBody>
      </p:sp>
      <p:sp>
        <p:nvSpPr>
          <p:cNvPr id="578" name="Google Shape;578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7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</a:rPr>
              <a:t>WHAT IS A</a:t>
            </a:r>
            <a:r>
              <a:rPr lang="en-IE" dirty="0">
                <a:solidFill>
                  <a:srgbClr val="9FC5E8"/>
                </a:solidFill>
              </a:rPr>
              <a:t>N</a:t>
            </a:r>
            <a:r>
              <a:rPr lang="en" dirty="0">
                <a:solidFill>
                  <a:srgbClr val="9FC5E8"/>
                </a:solidFill>
              </a:rPr>
              <a:t> </a:t>
            </a:r>
            <a:r>
              <a:rPr lang="en-IE" dirty="0">
                <a:solidFill>
                  <a:srgbClr val="9FC5E8"/>
                </a:solidFill>
              </a:rPr>
              <a:t>ALGORITHM</a:t>
            </a:r>
            <a:endParaRPr dirty="0">
              <a:solidFill>
                <a:srgbClr val="9FC5E8"/>
              </a:solidFill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E1CD31-4F5F-40C1-8700-6662F764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24" y="1883275"/>
            <a:ext cx="2691952" cy="2933774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507DC61-EFDE-4E2F-9DF4-4C047CEA8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3500"/>
            <a:ext cx="5025600" cy="28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5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"/>
          <p:cNvSpPr txBox="1">
            <a:spLocks noGrp="1"/>
          </p:cNvSpPr>
          <p:nvPr>
            <p:ph type="body" idx="1"/>
          </p:nvPr>
        </p:nvSpPr>
        <p:spPr>
          <a:xfrm>
            <a:off x="713224" y="1174009"/>
            <a:ext cx="3988375" cy="4029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buClr>
                <a:srgbClr val="9FC5E8"/>
              </a:buClr>
              <a:buSzPts val="1800"/>
              <a:buFont typeface="Livvic"/>
              <a:buChar char="○"/>
            </a:pPr>
            <a:r>
              <a:rPr lang="en-GB" sz="2300" dirty="0"/>
              <a:t>Imagine if we missed out one of the steps or reversed the order?</a:t>
            </a:r>
          </a:p>
          <a:p>
            <a:pPr lvl="0" indent="-342900">
              <a:buSzPts val="1800"/>
              <a:buFont typeface="Livvic"/>
              <a:buChar char="○"/>
            </a:pPr>
            <a:endParaRPr lang="en-GB" sz="2300" dirty="0"/>
          </a:p>
          <a:p>
            <a:pPr lvl="0" indent="-342900">
              <a:buClr>
                <a:srgbClr val="9FC5E8"/>
              </a:buClr>
              <a:buSzPts val="1800"/>
              <a:buFont typeface="Livvic"/>
              <a:buChar char="○"/>
            </a:pPr>
            <a:r>
              <a:rPr lang="en-GB" sz="2300" dirty="0"/>
              <a:t>We could end up brushing our teeth with no toothpaste. Or not clean our teeth properly.</a:t>
            </a:r>
          </a:p>
        </p:txBody>
      </p:sp>
      <p:grpSp>
        <p:nvGrpSpPr>
          <p:cNvPr id="575" name="Google Shape;575;p34"/>
          <p:cNvGrpSpPr/>
          <p:nvPr/>
        </p:nvGrpSpPr>
        <p:grpSpPr>
          <a:xfrm>
            <a:off x="4210250" y="3869825"/>
            <a:ext cx="1676002" cy="1672354"/>
            <a:chOff x="154500" y="-608250"/>
            <a:chExt cx="1676002" cy="1672354"/>
          </a:xfrm>
        </p:grpSpPr>
        <p:sp>
          <p:nvSpPr>
            <p:cNvPr id="576" name="Google Shape;576;p34"/>
            <p:cNvSpPr/>
            <p:nvPr/>
          </p:nvSpPr>
          <p:spPr>
            <a:xfrm>
              <a:off x="368302" y="-3980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154500" y="-6082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78" name="Google Shape;578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71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FC5E8"/>
                </a:solidFill>
              </a:rPr>
              <a:t>WHAT IS A</a:t>
            </a:r>
            <a:r>
              <a:rPr lang="en-IE" dirty="0">
                <a:solidFill>
                  <a:srgbClr val="9FC5E8"/>
                </a:solidFill>
              </a:rPr>
              <a:t>N</a:t>
            </a:r>
            <a:r>
              <a:rPr lang="en" dirty="0">
                <a:solidFill>
                  <a:srgbClr val="9FC5E8"/>
                </a:solidFill>
              </a:rPr>
              <a:t> </a:t>
            </a:r>
            <a:r>
              <a:rPr lang="en-IE" dirty="0">
                <a:solidFill>
                  <a:srgbClr val="9FC5E8"/>
                </a:solidFill>
              </a:rPr>
              <a:t>ALGORITHM</a:t>
            </a:r>
            <a:endParaRPr dirty="0">
              <a:solidFill>
                <a:srgbClr val="9FC5E8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91F5C51B-94FC-40B9-89C4-6C18E6941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81" y="749980"/>
            <a:ext cx="4063695" cy="40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3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9"/>
          <p:cNvSpPr txBox="1"/>
          <p:nvPr/>
        </p:nvSpPr>
        <p:spPr>
          <a:xfrm>
            <a:off x="581593" y="1058699"/>
            <a:ext cx="7895063" cy="302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GB" sz="4100" dirty="0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Using these </a:t>
            </a:r>
            <a:r>
              <a:rPr lang="en-GB" sz="4100" b="1" dirty="0">
                <a:solidFill>
                  <a:srgbClr val="FF0000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3 main structure </a:t>
            </a:r>
            <a:r>
              <a:rPr lang="en-GB" sz="4100" dirty="0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for an algorithm, we can </a:t>
            </a:r>
            <a:r>
              <a:rPr lang="en-GB" sz="4100" b="1" dirty="0">
                <a:solidFill>
                  <a:srgbClr val="FF0000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begin to write our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356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9"/>
          <p:cNvSpPr txBox="1"/>
          <p:nvPr/>
        </p:nvSpPr>
        <p:spPr>
          <a:xfrm>
            <a:off x="581593" y="1058699"/>
            <a:ext cx="7895063" cy="302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GB" sz="4100" dirty="0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Computers won’t understand our algorithms as they use a different language.</a:t>
            </a:r>
          </a:p>
          <a:p>
            <a:pPr lvl="0" algn="ctr">
              <a:lnSpc>
                <a:spcPct val="115000"/>
              </a:lnSpc>
            </a:pPr>
            <a:endParaRPr lang="en-GB" sz="41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  <a:p>
            <a:pPr lvl="0" algn="ctr">
              <a:lnSpc>
                <a:spcPct val="115000"/>
              </a:lnSpc>
            </a:pPr>
            <a:r>
              <a:rPr lang="en-GB" sz="4100" dirty="0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It will need to be</a:t>
            </a:r>
            <a:r>
              <a:rPr lang="en-GB" sz="4100" b="1" dirty="0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 </a:t>
            </a:r>
            <a:r>
              <a:rPr lang="en-GB" sz="4100" b="1" dirty="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translated into code</a:t>
            </a:r>
            <a:endParaRPr sz="4100" b="1" dirty="0">
              <a:solidFill>
                <a:srgbClr val="F5453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  <p:extLst>
      <p:ext uri="{BB962C8B-B14F-4D97-AF65-F5344CB8AC3E}">
        <p14:creationId xmlns:p14="http://schemas.microsoft.com/office/powerpoint/2010/main" val="250927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179"/>
          <p:cNvSpPr txBox="1">
            <a:spLocks noGrp="1"/>
          </p:cNvSpPr>
          <p:nvPr>
            <p:ph type="ctrTitle"/>
          </p:nvPr>
        </p:nvSpPr>
        <p:spPr>
          <a:xfrm>
            <a:off x="2009850" y="1058474"/>
            <a:ext cx="5124300" cy="2390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-IE" dirty="0"/>
              <a:t>YOU FOR WATCHING</a:t>
            </a:r>
            <a:r>
              <a:rPr lang="en" dirty="0"/>
              <a:t>!</a:t>
            </a:r>
            <a:endParaRPr dirty="0"/>
          </a:p>
        </p:txBody>
      </p:sp>
      <p:sp>
        <p:nvSpPr>
          <p:cNvPr id="2597" name="Google Shape;2597;p179"/>
          <p:cNvSpPr txBox="1">
            <a:spLocks noGrp="1"/>
          </p:cNvSpPr>
          <p:nvPr>
            <p:ph type="subTitle" idx="1"/>
          </p:nvPr>
        </p:nvSpPr>
        <p:spPr>
          <a:xfrm>
            <a:off x="2766750" y="3519076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ko-KR" altLang="en-US" sz="4000" dirty="0"/>
              <a:t>봐줘서 고마워</a:t>
            </a:r>
            <a:r>
              <a:rPr lang="en-US" altLang="ko-KR" sz="4000" dirty="0"/>
              <a:t>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99071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7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solidFill>
                  <a:srgbClr val="00B0F0"/>
                </a:solidFill>
              </a:rPr>
              <a:t>STRUCTURE OF AN ALGORITHM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517" name="Google Shape;2517;p176"/>
          <p:cNvSpPr txBox="1"/>
          <p:nvPr/>
        </p:nvSpPr>
        <p:spPr>
          <a:xfrm>
            <a:off x="2305279" y="1668186"/>
            <a:ext cx="41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1</a:t>
            </a:r>
            <a:endParaRPr sz="25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519" name="Google Shape;2519;p176"/>
          <p:cNvSpPr txBox="1"/>
          <p:nvPr/>
        </p:nvSpPr>
        <p:spPr>
          <a:xfrm>
            <a:off x="1816638" y="2886075"/>
            <a:ext cx="14172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E" sz="1800" dirty="0">
                <a:solidFill>
                  <a:srgbClr val="9FC5E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SEQUENCE</a:t>
            </a:r>
            <a:endParaRPr sz="1800" dirty="0">
              <a:solidFill>
                <a:srgbClr val="9FC5E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520" name="Google Shape;2520;p176"/>
          <p:cNvSpPr txBox="1"/>
          <p:nvPr/>
        </p:nvSpPr>
        <p:spPr>
          <a:xfrm>
            <a:off x="1668439" y="3204599"/>
            <a:ext cx="1713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E" sz="16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Actions completed in a specific order</a:t>
            </a:r>
            <a:endParaRPr sz="1600" dirty="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3" name="Google Shape;2523;p176"/>
          <p:cNvSpPr txBox="1"/>
          <p:nvPr/>
        </p:nvSpPr>
        <p:spPr>
          <a:xfrm>
            <a:off x="5870324" y="2886075"/>
            <a:ext cx="14172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E" sz="1800" dirty="0">
                <a:solidFill>
                  <a:srgbClr val="9FC5E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LOOPS</a:t>
            </a:r>
            <a:endParaRPr sz="1800" dirty="0">
              <a:solidFill>
                <a:srgbClr val="9FC5E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524" name="Google Shape;2524;p176"/>
          <p:cNvSpPr txBox="1"/>
          <p:nvPr/>
        </p:nvSpPr>
        <p:spPr>
          <a:xfrm>
            <a:off x="5722131" y="3205949"/>
            <a:ext cx="1713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E" sz="16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Repeating an action again and again</a:t>
            </a:r>
            <a:endParaRPr sz="1600" dirty="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5" name="Google Shape;2525;p176"/>
          <p:cNvSpPr txBox="1"/>
          <p:nvPr/>
        </p:nvSpPr>
        <p:spPr>
          <a:xfrm>
            <a:off x="3843482" y="2886075"/>
            <a:ext cx="14172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E" sz="1800" dirty="0">
                <a:solidFill>
                  <a:srgbClr val="9FC5E8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SELECTION</a:t>
            </a:r>
            <a:endParaRPr sz="1800" dirty="0">
              <a:solidFill>
                <a:srgbClr val="9FC5E8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526" name="Google Shape;2526;p176"/>
          <p:cNvSpPr txBox="1"/>
          <p:nvPr/>
        </p:nvSpPr>
        <p:spPr>
          <a:xfrm>
            <a:off x="3441713" y="3204599"/>
            <a:ext cx="2252032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E" sz="16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Completing an action by making a decision or answering a question</a:t>
            </a:r>
            <a:endParaRPr lang="en-GB" sz="1600" dirty="0"/>
          </a:p>
          <a:p>
            <a:br>
              <a:rPr lang="en-GB" dirty="0"/>
            </a:br>
            <a:endParaRPr dirty="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7" name="Google Shape;2527;p176"/>
          <p:cNvSpPr txBox="1"/>
          <p:nvPr/>
        </p:nvSpPr>
        <p:spPr>
          <a:xfrm>
            <a:off x="4362679" y="1668186"/>
            <a:ext cx="41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2</a:t>
            </a:r>
            <a:endParaRPr sz="25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2528" name="Google Shape;2528;p176"/>
          <p:cNvSpPr txBox="1"/>
          <p:nvPr/>
        </p:nvSpPr>
        <p:spPr>
          <a:xfrm>
            <a:off x="6343879" y="1668186"/>
            <a:ext cx="4101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3</a:t>
            </a:r>
            <a:endParaRPr sz="25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grpSp>
        <p:nvGrpSpPr>
          <p:cNvPr id="2530" name="Google Shape;2530;p176"/>
          <p:cNvGrpSpPr/>
          <p:nvPr/>
        </p:nvGrpSpPr>
        <p:grpSpPr>
          <a:xfrm>
            <a:off x="1720529" y="1532056"/>
            <a:ext cx="6016200" cy="1208570"/>
            <a:chOff x="723900" y="1477441"/>
            <a:chExt cx="6016200" cy="1208570"/>
          </a:xfrm>
        </p:grpSpPr>
        <p:cxnSp>
          <p:nvCxnSpPr>
            <p:cNvPr id="2531" name="Google Shape;2531;p176"/>
            <p:cNvCxnSpPr/>
            <p:nvPr/>
          </p:nvCxnSpPr>
          <p:spPr>
            <a:xfrm>
              <a:off x="3638361" y="2295411"/>
              <a:ext cx="0" cy="381000"/>
            </a:xfrm>
            <a:prstGeom prst="straightConnector1">
              <a:avLst/>
            </a:prstGeom>
            <a:noFill/>
            <a:ln w="28575" cap="flat" cmpd="sng">
              <a:solidFill>
                <a:srgbClr val="F3CC7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2" name="Google Shape;2532;p176"/>
            <p:cNvCxnSpPr>
              <a:stCxn id="2533" idx="4"/>
            </p:cNvCxnSpPr>
            <p:nvPr/>
          </p:nvCxnSpPr>
          <p:spPr>
            <a:xfrm>
              <a:off x="5619561" y="2295411"/>
              <a:ext cx="0" cy="371700"/>
            </a:xfrm>
            <a:prstGeom prst="straightConnector1">
              <a:avLst/>
            </a:prstGeom>
            <a:noFill/>
            <a:ln w="28575" cap="flat" cmpd="sng">
              <a:solidFill>
                <a:srgbClr val="F3CC7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6" name="Google Shape;2536;p176"/>
            <p:cNvCxnSpPr>
              <a:stCxn id="2537" idx="4"/>
            </p:cNvCxnSpPr>
            <p:nvPr/>
          </p:nvCxnSpPr>
          <p:spPr>
            <a:xfrm>
              <a:off x="1580961" y="2295411"/>
              <a:ext cx="0" cy="390600"/>
            </a:xfrm>
            <a:prstGeom prst="straightConnector1">
              <a:avLst/>
            </a:prstGeom>
            <a:noFill/>
            <a:ln w="28575" cap="flat" cmpd="sng">
              <a:solidFill>
                <a:srgbClr val="F3CC7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8" name="Google Shape;2538;p176"/>
            <p:cNvCxnSpPr/>
            <p:nvPr/>
          </p:nvCxnSpPr>
          <p:spPr>
            <a:xfrm>
              <a:off x="800100" y="2671300"/>
              <a:ext cx="5940000" cy="0"/>
            </a:xfrm>
            <a:prstGeom prst="straightConnector1">
              <a:avLst/>
            </a:prstGeom>
            <a:noFill/>
            <a:ln w="28575" cap="flat" cmpd="sng">
              <a:solidFill>
                <a:srgbClr val="F3CC7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9" name="Google Shape;2539;p176"/>
            <p:cNvCxnSpPr/>
            <p:nvPr/>
          </p:nvCxnSpPr>
          <p:spPr>
            <a:xfrm>
              <a:off x="723900" y="2604625"/>
              <a:ext cx="5868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40" name="Google Shape;2540;p176"/>
            <p:cNvGrpSpPr/>
            <p:nvPr/>
          </p:nvGrpSpPr>
          <p:grpSpPr>
            <a:xfrm>
              <a:off x="1131227" y="1477441"/>
              <a:ext cx="819817" cy="817971"/>
              <a:chOff x="154500" y="-608250"/>
              <a:chExt cx="1619552" cy="1615904"/>
            </a:xfrm>
          </p:grpSpPr>
          <p:sp>
            <p:nvSpPr>
              <p:cNvPr id="2537" name="Google Shape;2537;p176"/>
              <p:cNvSpPr/>
              <p:nvPr/>
            </p:nvSpPr>
            <p:spPr>
              <a:xfrm>
                <a:off x="311852" y="-454546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1" name="Google Shape;2541;p176"/>
              <p:cNvSpPr/>
              <p:nvPr/>
            </p:nvSpPr>
            <p:spPr>
              <a:xfrm>
                <a:off x="154500" y="-608250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rgbClr val="3BC8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2542" name="Google Shape;2542;p176"/>
            <p:cNvCxnSpPr>
              <a:stCxn id="2541" idx="4"/>
            </p:cNvCxnSpPr>
            <p:nvPr/>
          </p:nvCxnSpPr>
          <p:spPr>
            <a:xfrm>
              <a:off x="1501309" y="2217606"/>
              <a:ext cx="0" cy="3921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43" name="Google Shape;2543;p176"/>
            <p:cNvGrpSpPr/>
            <p:nvPr/>
          </p:nvGrpSpPr>
          <p:grpSpPr>
            <a:xfrm>
              <a:off x="3188627" y="1477441"/>
              <a:ext cx="819817" cy="817971"/>
              <a:chOff x="154500" y="-608250"/>
              <a:chExt cx="1619552" cy="1615904"/>
            </a:xfrm>
          </p:grpSpPr>
          <p:sp>
            <p:nvSpPr>
              <p:cNvPr id="2544" name="Google Shape;2544;p176"/>
              <p:cNvSpPr/>
              <p:nvPr/>
            </p:nvSpPr>
            <p:spPr>
              <a:xfrm>
                <a:off x="311852" y="-454546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5" name="Google Shape;2545;p176"/>
              <p:cNvSpPr/>
              <p:nvPr/>
            </p:nvSpPr>
            <p:spPr>
              <a:xfrm>
                <a:off x="154500" y="-608250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2546" name="Google Shape;2546;p176"/>
            <p:cNvCxnSpPr>
              <a:stCxn id="2545" idx="4"/>
            </p:cNvCxnSpPr>
            <p:nvPr/>
          </p:nvCxnSpPr>
          <p:spPr>
            <a:xfrm>
              <a:off x="3558709" y="2217606"/>
              <a:ext cx="0" cy="3921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47" name="Google Shape;2547;p176"/>
            <p:cNvGrpSpPr/>
            <p:nvPr/>
          </p:nvGrpSpPr>
          <p:grpSpPr>
            <a:xfrm>
              <a:off x="5169827" y="1477441"/>
              <a:ext cx="819817" cy="817971"/>
              <a:chOff x="154500" y="-608250"/>
              <a:chExt cx="1619552" cy="1615904"/>
            </a:xfrm>
          </p:grpSpPr>
          <p:sp>
            <p:nvSpPr>
              <p:cNvPr id="2533" name="Google Shape;2533;p176"/>
              <p:cNvSpPr/>
              <p:nvPr/>
            </p:nvSpPr>
            <p:spPr>
              <a:xfrm>
                <a:off x="311852" y="-454546"/>
                <a:ext cx="1462200" cy="1462200"/>
              </a:xfrm>
              <a:prstGeom prst="donut">
                <a:avLst>
                  <a:gd name="adj" fmla="val 5101"/>
                </a:avLst>
              </a:prstGeom>
              <a:solidFill>
                <a:srgbClr val="F3C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8" name="Google Shape;2548;p176"/>
              <p:cNvSpPr/>
              <p:nvPr/>
            </p:nvSpPr>
            <p:spPr>
              <a:xfrm>
                <a:off x="154500" y="-608250"/>
                <a:ext cx="1462200" cy="1462200"/>
              </a:xfrm>
              <a:prstGeom prst="donut">
                <a:avLst>
                  <a:gd name="adj" fmla="val 5518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2549" name="Google Shape;2549;p176"/>
            <p:cNvCxnSpPr>
              <a:stCxn id="2548" idx="4"/>
            </p:cNvCxnSpPr>
            <p:nvPr/>
          </p:nvCxnSpPr>
          <p:spPr>
            <a:xfrm>
              <a:off x="5539909" y="2217606"/>
              <a:ext cx="0" cy="3828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5566397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4"/>
          <p:cNvSpPr/>
          <p:nvPr/>
        </p:nvSpPr>
        <p:spPr>
          <a:xfrm rot="2417472" flipH="1">
            <a:off x="5330031" y="-22317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8" name="Google Shape;2468;p174"/>
          <p:cNvSpPr txBox="1">
            <a:spLocks noGrp="1"/>
          </p:cNvSpPr>
          <p:nvPr>
            <p:ph type="ctrTitle"/>
          </p:nvPr>
        </p:nvSpPr>
        <p:spPr>
          <a:xfrm>
            <a:off x="857250" y="2252170"/>
            <a:ext cx="3464400" cy="88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solidFill>
                  <a:srgbClr val="00B0F0"/>
                </a:solidFill>
              </a:rPr>
              <a:t>SEQUENCE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2469" name="Google Shape;2469;p174"/>
          <p:cNvSpPr txBox="1">
            <a:spLocks noGrp="1"/>
          </p:cNvSpPr>
          <p:nvPr>
            <p:ph type="subTitle" idx="1"/>
          </p:nvPr>
        </p:nvSpPr>
        <p:spPr>
          <a:xfrm>
            <a:off x="1499016" y="3140425"/>
            <a:ext cx="2823159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2000" dirty="0"/>
              <a:t>Actions completed in a specific order</a:t>
            </a:r>
          </a:p>
        </p:txBody>
      </p:sp>
      <p:sp>
        <p:nvSpPr>
          <p:cNvPr id="2470" name="Google Shape;2470;p174"/>
          <p:cNvSpPr txBox="1">
            <a:spLocks noGrp="1"/>
          </p:cNvSpPr>
          <p:nvPr>
            <p:ph type="title" idx="2"/>
          </p:nvPr>
        </p:nvSpPr>
        <p:spPr>
          <a:xfrm>
            <a:off x="2465325" y="976945"/>
            <a:ext cx="1753800" cy="8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0D4911-1DFC-4E76-822D-24D83A03320C}"/>
              </a:ext>
            </a:extLst>
          </p:cNvPr>
          <p:cNvGrpSpPr>
            <a:grpSpLocks noChangeAspect="1"/>
          </p:cNvGrpSpPr>
          <p:nvPr/>
        </p:nvGrpSpPr>
        <p:grpSpPr>
          <a:xfrm>
            <a:off x="5231354" y="1421095"/>
            <a:ext cx="3878770" cy="2933805"/>
            <a:chOff x="4603591" y="1023381"/>
            <a:chExt cx="4693482" cy="3550033"/>
          </a:xfrm>
        </p:grpSpPr>
        <p:sp>
          <p:nvSpPr>
            <p:cNvPr id="118" name="Google Shape;239;p21">
              <a:extLst>
                <a:ext uri="{FF2B5EF4-FFF2-40B4-BE49-F238E27FC236}">
                  <a16:creationId xmlns:a16="http://schemas.microsoft.com/office/drawing/2014/main" id="{E5E472AB-24CF-4102-B1E3-C29C1F49AAE4}"/>
                </a:ext>
              </a:extLst>
            </p:cNvPr>
            <p:cNvSpPr/>
            <p:nvPr/>
          </p:nvSpPr>
          <p:spPr>
            <a:xfrm rot="2700000" flipH="1">
              <a:off x="5869645" y="1836134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236;p21">
              <a:extLst>
                <a:ext uri="{FF2B5EF4-FFF2-40B4-BE49-F238E27FC236}">
                  <a16:creationId xmlns:a16="http://schemas.microsoft.com/office/drawing/2014/main" id="{4E29AAC0-B359-4B47-A731-A9C94835454B}"/>
                </a:ext>
              </a:extLst>
            </p:cNvPr>
            <p:cNvSpPr/>
            <p:nvPr/>
          </p:nvSpPr>
          <p:spPr>
            <a:xfrm rot="2700000" flipH="1">
              <a:off x="4603591" y="1023381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239;p21">
              <a:extLst>
                <a:ext uri="{FF2B5EF4-FFF2-40B4-BE49-F238E27FC236}">
                  <a16:creationId xmlns:a16="http://schemas.microsoft.com/office/drawing/2014/main" id="{65BD03FD-E56D-46BD-8321-ACF827BEE51C}"/>
                </a:ext>
              </a:extLst>
            </p:cNvPr>
            <p:cNvSpPr/>
            <p:nvPr/>
          </p:nvSpPr>
          <p:spPr>
            <a:xfrm rot="2700000" flipH="1">
              <a:off x="8401799" y="3678140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236;p21">
              <a:extLst>
                <a:ext uri="{FF2B5EF4-FFF2-40B4-BE49-F238E27FC236}">
                  <a16:creationId xmlns:a16="http://schemas.microsoft.com/office/drawing/2014/main" id="{96922F7D-64D1-40F0-A77F-D235F43F2271}"/>
                </a:ext>
              </a:extLst>
            </p:cNvPr>
            <p:cNvSpPr/>
            <p:nvPr/>
          </p:nvSpPr>
          <p:spPr>
            <a:xfrm rot="2700000" flipH="1">
              <a:off x="7135746" y="2757159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22" name="Google Shape;975;p75">
              <a:extLst>
                <a:ext uri="{FF2B5EF4-FFF2-40B4-BE49-F238E27FC236}">
                  <a16:creationId xmlns:a16="http://schemas.microsoft.com/office/drawing/2014/main" id="{480F8347-E001-4BF2-B98A-FDC22F629EA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265657" y="1586939"/>
              <a:ext cx="540000" cy="936000"/>
            </a:xfrm>
            <a:prstGeom prst="bentConnector2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3" name="Google Shape;975;p75">
              <a:extLst>
                <a:ext uri="{FF2B5EF4-FFF2-40B4-BE49-F238E27FC236}">
                  <a16:creationId xmlns:a16="http://schemas.microsoft.com/office/drawing/2014/main" id="{729824B6-F017-4B15-9CB7-6DE11EB2B6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494150" y="2440219"/>
              <a:ext cx="612000" cy="936000"/>
            </a:xfrm>
            <a:prstGeom prst="bentConnector2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4" name="Google Shape;975;p75">
              <a:extLst>
                <a:ext uri="{FF2B5EF4-FFF2-40B4-BE49-F238E27FC236}">
                  <a16:creationId xmlns:a16="http://schemas.microsoft.com/office/drawing/2014/main" id="{BCC438AF-2B4B-45CE-91F3-065044F4C4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763315" y="3357118"/>
              <a:ext cx="612000" cy="936000"/>
            </a:xfrm>
            <a:prstGeom prst="bentConnector2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1A9DAD1-C725-4773-832A-C5641439A191}"/>
              </a:ext>
            </a:extLst>
          </p:cNvPr>
          <p:cNvSpPr/>
          <p:nvPr/>
        </p:nvSpPr>
        <p:spPr>
          <a:xfrm>
            <a:off x="5378262" y="1498623"/>
            <a:ext cx="473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A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AD30F15-4592-4587-A99B-13E291017341}"/>
              </a:ext>
            </a:extLst>
          </p:cNvPr>
          <p:cNvSpPr/>
          <p:nvPr/>
        </p:nvSpPr>
        <p:spPr>
          <a:xfrm>
            <a:off x="6406941" y="2170313"/>
            <a:ext cx="48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B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7142056-EFCA-4B29-8535-606DF609E48A}"/>
              </a:ext>
            </a:extLst>
          </p:cNvPr>
          <p:cNvSpPr/>
          <p:nvPr/>
        </p:nvSpPr>
        <p:spPr>
          <a:xfrm>
            <a:off x="7452171" y="2925716"/>
            <a:ext cx="503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C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CC36239-6CE7-4E9D-A6AF-0ADAD913D627}"/>
              </a:ext>
            </a:extLst>
          </p:cNvPr>
          <p:cNvSpPr/>
          <p:nvPr/>
        </p:nvSpPr>
        <p:spPr>
          <a:xfrm>
            <a:off x="8499605" y="3714879"/>
            <a:ext cx="505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>
              <a:spcAft>
                <a:spcPts val="1600"/>
              </a:spcAft>
            </a:pPr>
            <a:r>
              <a:rPr lang="en-GB" sz="3200" b="1" dirty="0">
                <a:latin typeface="Comfortaa" panose="020B060402020202020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76523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9"/>
          <p:cNvSpPr txBox="1"/>
          <p:nvPr/>
        </p:nvSpPr>
        <p:spPr>
          <a:xfrm>
            <a:off x="1065913" y="107931"/>
            <a:ext cx="7012171" cy="2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4100" b="1" dirty="0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How do you brush your teeth in the morning?</a:t>
            </a:r>
            <a:endParaRPr sz="41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D14C38-9005-4A5E-BA30-44856C39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618" y="1946516"/>
            <a:ext cx="1840763" cy="31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>
                <a:solidFill>
                  <a:srgbClr val="9FC5E8"/>
                </a:solidFill>
              </a:rPr>
              <a:t>STEPS TO BRUSHING YOUR TEETH</a:t>
            </a:r>
            <a:endParaRPr dirty="0">
              <a:solidFill>
                <a:srgbClr val="9FC5E8"/>
              </a:solidFill>
            </a:endParaRPr>
          </a:p>
        </p:txBody>
      </p:sp>
      <p:sp>
        <p:nvSpPr>
          <p:cNvPr id="695" name="Google Shape;695;p40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E" sz="3100" dirty="0"/>
              <a:t>Wet your toothbrush</a:t>
            </a:r>
            <a:endParaRPr sz="3100" dirty="0"/>
          </a:p>
        </p:txBody>
      </p:sp>
      <p:sp>
        <p:nvSpPr>
          <p:cNvPr id="696" name="Google Shape;696;p40"/>
          <p:cNvSpPr/>
          <p:nvPr/>
        </p:nvSpPr>
        <p:spPr>
          <a:xfrm rot="-2417472">
            <a:off x="-2518569" y="-17655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6382DC-A6D5-4CA8-BDF5-3B730ECB4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6" t="61202" r="38036" b="321"/>
          <a:stretch/>
        </p:blipFill>
        <p:spPr>
          <a:xfrm>
            <a:off x="588872" y="1406724"/>
            <a:ext cx="3250083" cy="32917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20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E" dirty="0">
                <a:solidFill>
                  <a:srgbClr val="9FC5E8"/>
                </a:solidFill>
              </a:rPr>
              <a:t>STEPS TO BRUSHING YOUR TEETH</a:t>
            </a:r>
            <a:endParaRPr dirty="0">
              <a:solidFill>
                <a:srgbClr val="9FC5E8"/>
              </a:solidFill>
            </a:endParaRPr>
          </a:p>
        </p:txBody>
      </p:sp>
      <p:sp>
        <p:nvSpPr>
          <p:cNvPr id="711" name="Google Shape;711;p42"/>
          <p:cNvSpPr txBox="1">
            <a:spLocks noGrp="1"/>
          </p:cNvSpPr>
          <p:nvPr>
            <p:ph type="body" idx="1"/>
          </p:nvPr>
        </p:nvSpPr>
        <p:spPr>
          <a:xfrm>
            <a:off x="713225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 dirty="0"/>
              <a:t>Add a pea sized amount of toothpaste on the toothbrush</a:t>
            </a:r>
            <a:endParaRPr sz="3100" dirty="0"/>
          </a:p>
        </p:txBody>
      </p:sp>
      <p:sp>
        <p:nvSpPr>
          <p:cNvPr id="712" name="Google Shape;712;p42"/>
          <p:cNvSpPr/>
          <p:nvPr/>
        </p:nvSpPr>
        <p:spPr>
          <a:xfrm rot="2417472" flipH="1">
            <a:off x="5330031" y="-11559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1BC311-40C7-4678-8BCE-6824E3054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6" t="44" r="38036" b="61480"/>
          <a:stretch/>
        </p:blipFill>
        <p:spPr>
          <a:xfrm>
            <a:off x="5576508" y="1851749"/>
            <a:ext cx="3250083" cy="32917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337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E" dirty="0">
                <a:solidFill>
                  <a:srgbClr val="9FC5E8"/>
                </a:solidFill>
              </a:rPr>
              <a:t>STEPS TO BRUSHING YOUR TEETH</a:t>
            </a:r>
            <a:endParaRPr dirty="0">
              <a:solidFill>
                <a:srgbClr val="9FC5E8"/>
              </a:solidFill>
            </a:endParaRPr>
          </a:p>
        </p:txBody>
      </p:sp>
      <p:sp>
        <p:nvSpPr>
          <p:cNvPr id="703" name="Google Shape;703;p41"/>
          <p:cNvSpPr txBox="1">
            <a:spLocks noGrp="1"/>
          </p:cNvSpPr>
          <p:nvPr>
            <p:ph type="body" idx="1"/>
          </p:nvPr>
        </p:nvSpPr>
        <p:spPr>
          <a:xfrm>
            <a:off x="4939500" y="952800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E" sz="3100" dirty="0"/>
              <a:t>Put toothbrush in your mouth and brush your teeth in a circular motion for 3 minutes</a:t>
            </a:r>
            <a:endParaRPr sz="3100" dirty="0"/>
          </a:p>
        </p:txBody>
      </p:sp>
      <p:sp>
        <p:nvSpPr>
          <p:cNvPr id="704" name="Google Shape;704;p41"/>
          <p:cNvSpPr/>
          <p:nvPr/>
        </p:nvSpPr>
        <p:spPr>
          <a:xfrm rot="-2417472">
            <a:off x="-2518569" y="-17655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7A4B31-95B5-47E4-96C8-7AC82868F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38" t="44" r="133" b="61480"/>
          <a:stretch/>
        </p:blipFill>
        <p:spPr>
          <a:xfrm>
            <a:off x="588872" y="1406724"/>
            <a:ext cx="3250083" cy="32917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332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E" dirty="0">
                <a:solidFill>
                  <a:srgbClr val="9FC5E8"/>
                </a:solidFill>
              </a:rPr>
              <a:t>STEPS TO BRUSHING YOUR TEETH</a:t>
            </a:r>
            <a:endParaRPr dirty="0">
              <a:solidFill>
                <a:srgbClr val="9FC5E8"/>
              </a:solidFill>
            </a:endParaRPr>
          </a:p>
        </p:txBody>
      </p:sp>
      <p:sp>
        <p:nvSpPr>
          <p:cNvPr id="719" name="Google Shape;719;p43"/>
          <p:cNvSpPr txBox="1">
            <a:spLocks noGrp="1"/>
          </p:cNvSpPr>
          <p:nvPr>
            <p:ph type="body" idx="1"/>
          </p:nvPr>
        </p:nvSpPr>
        <p:spPr>
          <a:xfrm>
            <a:off x="713225" y="1448400"/>
            <a:ext cx="4114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E" sz="3100" dirty="0"/>
              <a:t>Spit out the toothpaste and rinse mouth with water properly </a:t>
            </a:r>
            <a:endParaRPr sz="3100" dirty="0"/>
          </a:p>
        </p:txBody>
      </p:sp>
      <p:sp>
        <p:nvSpPr>
          <p:cNvPr id="720" name="Google Shape;720;p43"/>
          <p:cNvSpPr/>
          <p:nvPr/>
        </p:nvSpPr>
        <p:spPr>
          <a:xfrm rot="2417472" flipH="1">
            <a:off x="5330031" y="-1155907"/>
            <a:ext cx="6655887" cy="8674255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FCAE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65AEE4F-4BF8-4143-B0E9-09EF608F3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38" t="61202" r="133" b="321"/>
          <a:stretch/>
        </p:blipFill>
        <p:spPr>
          <a:xfrm>
            <a:off x="5407891" y="1851749"/>
            <a:ext cx="3250083" cy="32917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390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ntal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C93D"/>
      </a:accent1>
      <a:accent2>
        <a:srgbClr val="F5453C"/>
      </a:accent2>
      <a:accent3>
        <a:srgbClr val="3BC8C7"/>
      </a:accent3>
      <a:accent4>
        <a:srgbClr val="EEE69E"/>
      </a:accent4>
      <a:accent5>
        <a:srgbClr val="595959"/>
      </a:accent5>
      <a:accent6>
        <a:srgbClr val="FFFFFF"/>
      </a:accent6>
      <a:hlink>
        <a:srgbClr val="F545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400</Words>
  <Application>Microsoft Office PowerPoint</Application>
  <PresentationFormat>On-screen Show (16:9)</PresentationFormat>
  <Paragraphs>77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Livvic</vt:lpstr>
      <vt:lpstr>Arial</vt:lpstr>
      <vt:lpstr>Comfortaa</vt:lpstr>
      <vt:lpstr>Chelsea Market</vt:lpstr>
      <vt:lpstr>Tental Workshop by Slidesgo</vt:lpstr>
      <vt:lpstr>ALGORITHMS / INSTRUCTIONS (알고리즘/지시)</vt:lpstr>
      <vt:lpstr>WHAT IS AN ALGORITHM</vt:lpstr>
      <vt:lpstr>STRUCTURE OF AN ALGORITHM</vt:lpstr>
      <vt:lpstr>SEQUENCE</vt:lpstr>
      <vt:lpstr>PowerPoint Presentation</vt:lpstr>
      <vt:lpstr>STEPS TO BRUSHING YOUR TEETH</vt:lpstr>
      <vt:lpstr>STEPS TO BRUSHING YOUR TEETH</vt:lpstr>
      <vt:lpstr>STEPS TO BRUSHING YOUR TEETH</vt:lpstr>
      <vt:lpstr>STEPS TO BRUSHING YOUR TEETH</vt:lpstr>
      <vt:lpstr>STEPS TO BRUSHING YOUR TEETH</vt:lpstr>
      <vt:lpstr>SELECTION</vt:lpstr>
      <vt:lpstr>You go to brush your teeth, and you find that you're out of toothpaste</vt:lpstr>
      <vt:lpstr>PowerPoint Presentation</vt:lpstr>
      <vt:lpstr>"Do I have any extra toothpaste?"</vt:lpstr>
      <vt:lpstr>LOOP</vt:lpstr>
      <vt:lpstr>PowerPoint Presentation</vt:lpstr>
      <vt:lpstr>Steps to eating cereal</vt:lpstr>
      <vt:lpstr>Steps to eating cereal</vt:lpstr>
      <vt:lpstr>Steps to eating cereal</vt:lpstr>
      <vt:lpstr>PowerPoint Presentation</vt:lpstr>
      <vt:lpstr>WHAT IS AN ALGORITHM</vt:lpstr>
      <vt:lpstr>WHAT IS AN ALGORITHM</vt:lpstr>
      <vt:lpstr>PowerPoint Presentation</vt:lpstr>
      <vt:lpstr>PowerPoint Presentation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(프로그래밍 개념)</dc:title>
  <dc:creator>Djibril Coulybaly</dc:creator>
  <cp:lastModifiedBy>Djibril Coulybaly</cp:lastModifiedBy>
  <cp:revision>53</cp:revision>
  <dcterms:created xsi:type="dcterms:W3CDTF">2020-11-28T03:44:44Z</dcterms:created>
  <dcterms:modified xsi:type="dcterms:W3CDTF">2020-12-23T05:07:20Z</dcterms:modified>
</cp:coreProperties>
</file>